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7" r:id="rId3"/>
    <p:sldMasterId id="2147483679" r:id="rId4"/>
    <p:sldMasterId id="2147483684" r:id="rId5"/>
    <p:sldMasterId id="2147483689" r:id="rId6"/>
    <p:sldMasterId id="2147483696" r:id="rId7"/>
    <p:sldMasterId id="2147483704" r:id="rId8"/>
    <p:sldMasterId id="2147483712" r:id="rId9"/>
    <p:sldMasterId id="2147483717" r:id="rId10"/>
    <p:sldMasterId id="2147483720" r:id="rId11"/>
    <p:sldMasterId id="2147483723" r:id="rId12"/>
    <p:sldMasterId id="2147483737" r:id="rId13"/>
  </p:sldMasterIdLst>
  <p:notesMasterIdLst>
    <p:notesMasterId r:id="rId28"/>
  </p:notesMasterIdLst>
  <p:handoutMasterIdLst>
    <p:handoutMasterId r:id="rId29"/>
  </p:handoutMasterIdLst>
  <p:sldIdLst>
    <p:sldId id="378" r:id="rId14"/>
    <p:sldId id="462" r:id="rId15"/>
    <p:sldId id="450" r:id="rId16"/>
    <p:sldId id="445" r:id="rId17"/>
    <p:sldId id="460" r:id="rId18"/>
    <p:sldId id="454" r:id="rId19"/>
    <p:sldId id="451" r:id="rId20"/>
    <p:sldId id="453" r:id="rId21"/>
    <p:sldId id="455" r:id="rId22"/>
    <p:sldId id="456" r:id="rId23"/>
    <p:sldId id="463" r:id="rId24"/>
    <p:sldId id="459" r:id="rId25"/>
    <p:sldId id="458" r:id="rId26"/>
    <p:sldId id="4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 TO IEU COLLEAGUES" id="{0C2132E6-4708-4332-AC37-E65B96134FEB}">
          <p14:sldIdLst/>
        </p14:section>
        <p14:section name="InvestEU intro and contents" id="{7585B69D-6870-4A37-9DE7-E5B9D669C362}">
          <p14:sldIdLst>
            <p14:sldId id="378"/>
          </p14:sldIdLst>
        </p14:section>
        <p14:section name="DRAFTING: Equity Products" id="{6BF98CCB-D851-4671-B218-F8FD432A7DDD}">
          <p14:sldIdLst>
            <p14:sldId id="462"/>
            <p14:sldId id="450"/>
            <p14:sldId id="445"/>
            <p14:sldId id="460"/>
            <p14:sldId id="454"/>
            <p14:sldId id="451"/>
            <p14:sldId id="453"/>
            <p14:sldId id="455"/>
            <p14:sldId id="456"/>
            <p14:sldId id="463"/>
            <p14:sldId id="459"/>
            <p14:sldId id="458"/>
            <p14:sldId id="4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ERS Olivia" initials="SO" lastIdx="41" clrIdx="6">
    <p:extLst>
      <p:ext uri="{19B8F6BF-5375-455C-9EA6-DF929625EA0E}">
        <p15:presenceInfo xmlns:p15="http://schemas.microsoft.com/office/powerpoint/2012/main" userId="S-1-5-21-2123242984-1537360481-1219115889-35425" providerId="AD"/>
      </p:ext>
    </p:extLst>
  </p:cmAuthor>
  <p:cmAuthor id="8" name="WAJSBERG Joel" initials="WJ" lastIdx="9" clrIdx="4">
    <p:extLst>
      <p:ext uri="{19B8F6BF-5375-455C-9EA6-DF929625EA0E}">
        <p15:presenceInfo xmlns:p15="http://schemas.microsoft.com/office/powerpoint/2012/main" userId="S-1-5-21-2123242984-1537360481-1219115889-124605" providerId="AD"/>
      </p:ext>
    </p:extLst>
  </p:cmAuthor>
  <p:cmAuthor id="2" name="MALPAS Karen" initials="MK" lastIdx="7" clrIdx="1">
    <p:extLst>
      <p:ext uri="{19B8F6BF-5375-455C-9EA6-DF929625EA0E}">
        <p15:presenceInfo xmlns:p15="http://schemas.microsoft.com/office/powerpoint/2012/main" userId="S-1-5-21-2123242984-1537360481-1219115889-82482" providerId="AD"/>
      </p:ext>
    </p:extLst>
  </p:cmAuthor>
  <p:cmAuthor id="9" name="PAPASOULI Vasiliki" initials="PV" lastIdx="13" clrIdx="5">
    <p:extLst>
      <p:ext uri="{19B8F6BF-5375-455C-9EA6-DF929625EA0E}">
        <p15:presenceInfo xmlns:p15="http://schemas.microsoft.com/office/powerpoint/2012/main" userId="S-1-5-21-2123242984-1537360481-1219115889-95916" providerId="AD"/>
      </p:ext>
    </p:extLst>
  </p:cmAuthor>
  <p:cmAuthor id="3" name="DUMITRESCU Cristina" initials="DC" lastIdx="10" clrIdx="2">
    <p:extLst>
      <p:ext uri="{19B8F6BF-5375-455C-9EA6-DF929625EA0E}">
        <p15:presenceInfo xmlns:p15="http://schemas.microsoft.com/office/powerpoint/2012/main" userId="S-1-5-21-2123242984-1537360481-1219115889-53567" providerId="AD"/>
      </p:ext>
    </p:extLst>
  </p:cmAuthor>
  <p:cmAuthor id="10" name="GAMAN Ana" initials="GA" lastIdx="4" clrIdx="7">
    <p:extLst>
      <p:ext uri="{19B8F6BF-5375-455C-9EA6-DF929625EA0E}">
        <p15:presenceInfo xmlns:p15="http://schemas.microsoft.com/office/powerpoint/2012/main" userId="S-1-5-21-2123242984-1537360481-1219115889-97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59FB"/>
    <a:srgbClr val="8796C4"/>
    <a:srgbClr val="B2BCD9"/>
    <a:srgbClr val="D9D9D9"/>
    <a:srgbClr val="FEACFD"/>
    <a:srgbClr val="FFC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7" autoAdjust="0"/>
    <p:restoredTop sz="95173" autoAdjust="0"/>
  </p:normalViewPr>
  <p:slideViewPr>
    <p:cSldViewPr snapToGrid="0">
      <p:cViewPr varScale="1">
        <p:scale>
          <a:sx n="85" d="100"/>
          <a:sy n="85" d="100"/>
        </p:scale>
        <p:origin x="283" y="67"/>
      </p:cViewPr>
      <p:guideLst/>
    </p:cSldViewPr>
  </p:slideViewPr>
  <p:notesTextViewPr>
    <p:cViewPr>
      <p:scale>
        <a:sx n="100" d="100"/>
        <a:sy n="100" d="100"/>
      </p:scale>
      <p:origin x="0" y="0"/>
    </p:cViewPr>
  </p:notesTextViewPr>
  <p:sorterViewPr>
    <p:cViewPr>
      <p:scale>
        <a:sx n="100" d="100"/>
        <a:sy n="100" d="100"/>
      </p:scale>
      <p:origin x="0" y="-5396"/>
    </p:cViewPr>
  </p:sorterViewPr>
  <p:notesViewPr>
    <p:cSldViewPr snapToGrid="0">
      <p:cViewPr varScale="1">
        <p:scale>
          <a:sx n="84" d="100"/>
          <a:sy n="84" d="100"/>
        </p:scale>
        <p:origin x="29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FC6D5-7AAF-4A27-B406-6BAE48BFFCAC}" type="datetimeFigureOut">
              <a:rPr lang="en-US" smtClean="0"/>
              <a:t>4/4/2022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28798D-DA32-4499-B21C-12CA339F112E}" type="slidenum">
              <a:rPr lang="en-US" smtClean="0"/>
              <a:t>‹#›</a:t>
            </a:fld>
            <a:endParaRPr lang="en-US" dirty="0"/>
          </a:p>
        </p:txBody>
      </p:sp>
    </p:spTree>
    <p:extLst>
      <p:ext uri="{BB962C8B-B14F-4D97-AF65-F5344CB8AC3E}">
        <p14:creationId xmlns:p14="http://schemas.microsoft.com/office/powerpoint/2010/main" val="164584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921AE-FCAB-4D5D-8538-4FDC6BB4A97A}" type="datetimeFigureOut">
              <a:rPr lang="en-US" smtClean="0"/>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F7D0B-DBB1-4E5B-A54D-91AA2241443C}" type="slidenum">
              <a:rPr lang="en-US" smtClean="0"/>
              <a:t>‹#›</a:t>
            </a:fld>
            <a:endParaRPr lang="en-US" dirty="0"/>
          </a:p>
        </p:txBody>
      </p:sp>
    </p:spTree>
    <p:extLst>
      <p:ext uri="{BB962C8B-B14F-4D97-AF65-F5344CB8AC3E}">
        <p14:creationId xmlns:p14="http://schemas.microsoft.com/office/powerpoint/2010/main" val="49233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D68FF-7074-C34F-9279-A592D934F332}" type="slidenum">
              <a:rPr kumimoji="0" lang="it-IT"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716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E777C5-CF58-F94A-928A-CD66759228DE}" type="slidenum">
              <a:rPr lang="it-IT" smtClean="0"/>
              <a:pPr/>
              <a:t>11</a:t>
            </a:fld>
            <a:endParaRPr lang="it-IT" dirty="0"/>
          </a:p>
        </p:txBody>
      </p:sp>
    </p:spTree>
    <p:extLst>
      <p:ext uri="{BB962C8B-B14F-4D97-AF65-F5344CB8AC3E}">
        <p14:creationId xmlns:p14="http://schemas.microsoft.com/office/powerpoint/2010/main" val="345869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2E777C5-CF58-F94A-928A-CD66759228DE}" type="slidenum">
              <a:rPr lang="it-IT" smtClean="0"/>
              <a:pPr/>
              <a:t>12</a:t>
            </a:fld>
            <a:endParaRPr lang="it-IT" dirty="0"/>
          </a:p>
        </p:txBody>
      </p:sp>
    </p:spTree>
    <p:extLst>
      <p:ext uri="{BB962C8B-B14F-4D97-AF65-F5344CB8AC3E}">
        <p14:creationId xmlns:p14="http://schemas.microsoft.com/office/powerpoint/2010/main" val="152370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B2E777C5-CF58-F94A-928A-CD66759228DE}" type="slidenum">
              <a:rPr lang="it-IT" smtClean="0"/>
              <a:pPr/>
              <a:t>13</a:t>
            </a:fld>
            <a:endParaRPr lang="it-IT" dirty="0"/>
          </a:p>
        </p:txBody>
      </p:sp>
    </p:spTree>
    <p:extLst>
      <p:ext uri="{BB962C8B-B14F-4D97-AF65-F5344CB8AC3E}">
        <p14:creationId xmlns:p14="http://schemas.microsoft.com/office/powerpoint/2010/main" val="406910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0.sv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aker Pag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B6F7065-ACCE-494A-86B2-87E4A1CBB067}"/>
              </a:ext>
            </a:extLst>
          </p:cNvPr>
          <p:cNvSpPr/>
          <p:nvPr userDrawn="1"/>
        </p:nvSpPr>
        <p:spPr>
          <a:xfrm>
            <a:off x="227014" y="386557"/>
            <a:ext cx="11737974" cy="6246812"/>
          </a:xfrm>
          <a:prstGeom prst="rect">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19" name="object 3">
            <a:extLst>
              <a:ext uri="{FF2B5EF4-FFF2-40B4-BE49-F238E27FC236}">
                <a16:creationId xmlns:a16="http://schemas.microsoft.com/office/drawing/2014/main" id="{677CEA82-18DE-E540-A592-FD99832CB202}"/>
              </a:ext>
            </a:extLst>
          </p:cNvPr>
          <p:cNvSpPr/>
          <p:nvPr userDrawn="1"/>
        </p:nvSpPr>
        <p:spPr>
          <a:xfrm>
            <a:off x="576000" y="977890"/>
            <a:ext cx="5406390" cy="0"/>
          </a:xfrm>
          <a:custGeom>
            <a:avLst/>
            <a:gdLst/>
            <a:ahLst/>
            <a:cxnLst/>
            <a:rect l="l" t="t" r="r" b="b"/>
            <a:pathLst>
              <a:path w="5406390">
                <a:moveTo>
                  <a:pt x="0" y="0"/>
                </a:moveTo>
                <a:lnTo>
                  <a:pt x="5405894" y="0"/>
                </a:lnTo>
              </a:path>
            </a:pathLst>
          </a:custGeom>
          <a:ln w="12700">
            <a:solidFill>
              <a:srgbClr val="FFFFFF"/>
            </a:solidFill>
          </a:ln>
        </p:spPr>
        <p:txBody>
          <a:bodyPr wrap="square" lIns="0" tIns="0" rIns="0" bIns="0" rtlCol="0"/>
          <a:lstStyle/>
          <a:p>
            <a:endParaRPr lang="en-GB" b="0" i="0" noProof="0" dirty="0">
              <a:latin typeface="Times New Roman" panose="02020603050405020304" pitchFamily="18" charset="0"/>
            </a:endParaRPr>
          </a:p>
        </p:txBody>
      </p:sp>
      <p:sp>
        <p:nvSpPr>
          <p:cNvPr id="20" name="object 5">
            <a:extLst>
              <a:ext uri="{FF2B5EF4-FFF2-40B4-BE49-F238E27FC236}">
                <a16:creationId xmlns:a16="http://schemas.microsoft.com/office/drawing/2014/main" id="{6B2F78B3-A07C-9147-8F47-2A9665F8F6AD}"/>
              </a:ext>
            </a:extLst>
          </p:cNvPr>
          <p:cNvSpPr/>
          <p:nvPr userDrawn="1"/>
        </p:nvSpPr>
        <p:spPr>
          <a:xfrm>
            <a:off x="6229842" y="977890"/>
            <a:ext cx="4157345" cy="0"/>
          </a:xfrm>
          <a:custGeom>
            <a:avLst/>
            <a:gdLst/>
            <a:ahLst/>
            <a:cxnLst/>
            <a:rect l="l" t="t" r="r" b="b"/>
            <a:pathLst>
              <a:path w="4157345">
                <a:moveTo>
                  <a:pt x="0" y="0"/>
                </a:moveTo>
                <a:lnTo>
                  <a:pt x="4157129" y="0"/>
                </a:lnTo>
              </a:path>
            </a:pathLst>
          </a:custGeom>
          <a:ln w="12700">
            <a:solidFill>
              <a:srgbClr val="FFFFFF"/>
            </a:solidFill>
          </a:ln>
        </p:spPr>
        <p:txBody>
          <a:bodyPr wrap="square" lIns="0" tIns="0" rIns="0" bIns="0" rtlCol="0"/>
          <a:lstStyle/>
          <a:p>
            <a:endParaRPr lang="en-GB" b="0" i="0" noProof="0" dirty="0">
              <a:latin typeface="Times New Roman" panose="02020603050405020304" pitchFamily="18" charset="0"/>
            </a:endParaRPr>
          </a:p>
        </p:txBody>
      </p:sp>
      <p:sp>
        <p:nvSpPr>
          <p:cNvPr id="11" name="Text Placeholder 2">
            <a:extLst>
              <a:ext uri="{FF2B5EF4-FFF2-40B4-BE49-F238E27FC236}">
                <a16:creationId xmlns:a16="http://schemas.microsoft.com/office/drawing/2014/main" id="{F264E3B3-1AD7-334A-983F-76F91A0C6536}"/>
              </a:ext>
            </a:extLst>
          </p:cNvPr>
          <p:cNvSpPr>
            <a:spLocks noGrp="1"/>
          </p:cNvSpPr>
          <p:nvPr>
            <p:ph type="body" sz="quarter" idx="10" hasCustomPrompt="1"/>
          </p:nvPr>
        </p:nvSpPr>
        <p:spPr>
          <a:xfrm>
            <a:off x="573947" y="1032061"/>
            <a:ext cx="5406389" cy="1134000"/>
          </a:xfrm>
        </p:spPr>
        <p:txBody>
          <a:bodyPr anchor="t">
            <a:noAutofit/>
          </a:bodyPr>
          <a:lstStyle>
            <a:lvl1pPr marL="0" indent="0">
              <a:lnSpc>
                <a:spcPct val="75000"/>
              </a:lnSpc>
              <a:buNone/>
              <a:defRPr lang="en-US" sz="9000" b="0" i="1" kern="0" spc="-700" baseline="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13" name="Text Placeholder 2">
            <a:extLst>
              <a:ext uri="{FF2B5EF4-FFF2-40B4-BE49-F238E27FC236}">
                <a16:creationId xmlns:a16="http://schemas.microsoft.com/office/drawing/2014/main" id="{D91A6EF9-FC0A-3742-AC1B-D751F2CFF150}"/>
              </a:ext>
            </a:extLst>
          </p:cNvPr>
          <p:cNvSpPr>
            <a:spLocks noGrp="1"/>
          </p:cNvSpPr>
          <p:nvPr>
            <p:ph type="body" sz="quarter" idx="11" hasCustomPrompt="1"/>
          </p:nvPr>
        </p:nvSpPr>
        <p:spPr>
          <a:xfrm>
            <a:off x="6270482" y="1094815"/>
            <a:ext cx="4829002" cy="1395036"/>
          </a:xfrm>
        </p:spPr>
        <p:txBody>
          <a:bodyPr>
            <a:noAutofit/>
          </a:bodyPr>
          <a:lstStyle>
            <a:lvl1pPr marL="0" indent="0">
              <a:lnSpc>
                <a:spcPct val="80000"/>
              </a:lnSpc>
              <a:buNone/>
              <a:defRPr lang="en-US" sz="3000" b="0" i="1" kern="600" spc="-10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8" name="object 10">
            <a:extLst>
              <a:ext uri="{FF2B5EF4-FFF2-40B4-BE49-F238E27FC236}">
                <a16:creationId xmlns:a16="http://schemas.microsoft.com/office/drawing/2014/main" id="{DBBE0410-68B6-2347-AA6A-DF31E11DF5A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15311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0">
          <p15:clr>
            <a:srgbClr val="FBAE40"/>
          </p15:clr>
        </p15:guide>
        <p15:guide id="4" orient="horz" pos="65">
          <p15:clr>
            <a:srgbClr val="FBAE40"/>
          </p15:clr>
        </p15:guide>
        <p15:guide id="5" orient="horz" pos="243">
          <p15:clr>
            <a:srgbClr val="FBAE40"/>
          </p15:clr>
        </p15:guide>
        <p15:guide id="6" pos="143">
          <p15:clr>
            <a:srgbClr val="FBAE40"/>
          </p15:clr>
        </p15:guide>
        <p15:guide id="7" pos="7537">
          <p15:clr>
            <a:srgbClr val="FBAE40"/>
          </p15:clr>
        </p15:guide>
        <p15:guide id="8" orient="horz" pos="41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boxes, sing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dirty="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Segnaposto testo 4">
            <a:extLst>
              <a:ext uri="{FF2B5EF4-FFF2-40B4-BE49-F238E27FC236}">
                <a16:creationId xmlns:a16="http://schemas.microsoft.com/office/drawing/2014/main" id="{24F5CF12-6565-F446-A4FE-8AFEA605D163}"/>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sp>
        <p:nvSpPr>
          <p:cNvPr id="15" name="object 10">
            <a:extLst>
              <a:ext uri="{FF2B5EF4-FFF2-40B4-BE49-F238E27FC236}">
                <a16:creationId xmlns:a16="http://schemas.microsoft.com/office/drawing/2014/main" id="{14A3CAB4-6792-4F40-B1DA-7FB720415C7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9" name="Titolo 2">
            <a:extLst>
              <a:ext uri="{FF2B5EF4-FFF2-40B4-BE49-F238E27FC236}">
                <a16:creationId xmlns:a16="http://schemas.microsoft.com/office/drawing/2014/main" id="{42782C60-683A-7F4B-9051-13B13901EA37}"/>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3679011439"/>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ext box, sing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 name="Segnaposto testo 4">
            <a:extLst>
              <a:ext uri="{FF2B5EF4-FFF2-40B4-BE49-F238E27FC236}">
                <a16:creationId xmlns:a16="http://schemas.microsoft.com/office/drawing/2014/main" id="{DA68C453-B236-814B-991D-1EC250CD6175}"/>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4" name="object 10">
            <a:extLst>
              <a:ext uri="{FF2B5EF4-FFF2-40B4-BE49-F238E27FC236}">
                <a16:creationId xmlns:a16="http://schemas.microsoft.com/office/drawing/2014/main" id="{59CBB592-2662-C54C-8FC4-70F62598843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8" name="Titolo 2">
            <a:extLst>
              <a:ext uri="{FF2B5EF4-FFF2-40B4-BE49-F238E27FC236}">
                <a16:creationId xmlns:a16="http://schemas.microsoft.com/office/drawing/2014/main" id="{163E6E78-1B9B-594A-94E7-ECBD748C53E5}"/>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3433617436"/>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1" name="object 10">
            <a:extLst>
              <a:ext uri="{FF2B5EF4-FFF2-40B4-BE49-F238E27FC236}">
                <a16:creationId xmlns:a16="http://schemas.microsoft.com/office/drawing/2014/main" id="{A79FF8B3-5217-8B48-9FB9-26048DB68C8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6" name="Segnaposto testo 4">
            <a:extLst>
              <a:ext uri="{FF2B5EF4-FFF2-40B4-BE49-F238E27FC236}">
                <a16:creationId xmlns:a16="http://schemas.microsoft.com/office/drawing/2014/main" id="{61025EB0-6A28-3B46-BC26-8751FDC2719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Tree>
    <p:extLst>
      <p:ext uri="{BB962C8B-B14F-4D97-AF65-F5344CB8AC3E}">
        <p14:creationId xmlns:p14="http://schemas.microsoft.com/office/powerpoint/2010/main" val="2013402141"/>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steps with arrow">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8" name="Segnaposto testo 12">
            <a:extLst>
              <a:ext uri="{FF2B5EF4-FFF2-40B4-BE49-F238E27FC236}">
                <a16:creationId xmlns:a16="http://schemas.microsoft.com/office/drawing/2014/main" id="{EF16705C-BCCC-DA45-A174-F343BDC4487C}"/>
              </a:ext>
            </a:extLst>
          </p:cNvPr>
          <p:cNvSpPr>
            <a:spLocks noGrp="1"/>
          </p:cNvSpPr>
          <p:nvPr>
            <p:ph type="body" sz="quarter" idx="22" hasCustomPrompt="1"/>
          </p:nvPr>
        </p:nvSpPr>
        <p:spPr>
          <a:xfrm>
            <a:off x="227013" y="4847075"/>
            <a:ext cx="11737970" cy="554178"/>
          </a:xfrm>
        </p:spPr>
        <p:txBody>
          <a:bodyPr anchor="ctr">
            <a:normAutofit/>
          </a:bodyPr>
          <a:lstStyle>
            <a:lvl1pPr marL="0" indent="0" algn="ctr">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text</a:t>
            </a:r>
          </a:p>
        </p:txBody>
      </p:sp>
      <p:sp>
        <p:nvSpPr>
          <p:cNvPr id="29" name="Segnaposto testo 4">
            <a:extLst>
              <a:ext uri="{FF2B5EF4-FFF2-40B4-BE49-F238E27FC236}">
                <a16:creationId xmlns:a16="http://schemas.microsoft.com/office/drawing/2014/main" id="{1BA8957D-EE63-FA46-9FFC-8F1EEFF333C3}"/>
              </a:ext>
            </a:extLst>
          </p:cNvPr>
          <p:cNvSpPr>
            <a:spLocks noGrp="1"/>
          </p:cNvSpPr>
          <p:nvPr>
            <p:ph type="body" sz="quarter" idx="23" hasCustomPrompt="1"/>
          </p:nvPr>
        </p:nvSpPr>
        <p:spPr>
          <a:xfrm>
            <a:off x="219732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0" name="Segnaposto testo 9">
            <a:extLst>
              <a:ext uri="{FF2B5EF4-FFF2-40B4-BE49-F238E27FC236}">
                <a16:creationId xmlns:a16="http://schemas.microsoft.com/office/drawing/2014/main" id="{3E4EA704-7E7E-D746-BE61-4B0C57F0FC32}"/>
              </a:ext>
            </a:extLst>
          </p:cNvPr>
          <p:cNvSpPr>
            <a:spLocks noGrp="1"/>
          </p:cNvSpPr>
          <p:nvPr>
            <p:ph type="body" sz="quarter" idx="24" hasCustomPrompt="1"/>
          </p:nvPr>
        </p:nvSpPr>
        <p:spPr>
          <a:xfrm>
            <a:off x="219732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1" name="Segnaposto testo 4">
            <a:extLst>
              <a:ext uri="{FF2B5EF4-FFF2-40B4-BE49-F238E27FC236}">
                <a16:creationId xmlns:a16="http://schemas.microsoft.com/office/drawing/2014/main" id="{00C613F5-14BB-E84B-99E2-03370E932C72}"/>
              </a:ext>
            </a:extLst>
          </p:cNvPr>
          <p:cNvSpPr>
            <a:spLocks noGrp="1"/>
          </p:cNvSpPr>
          <p:nvPr>
            <p:ph type="body" sz="quarter" idx="25" hasCustomPrompt="1"/>
          </p:nvPr>
        </p:nvSpPr>
        <p:spPr>
          <a:xfrm>
            <a:off x="416764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2" name="Segnaposto testo 9">
            <a:extLst>
              <a:ext uri="{FF2B5EF4-FFF2-40B4-BE49-F238E27FC236}">
                <a16:creationId xmlns:a16="http://schemas.microsoft.com/office/drawing/2014/main" id="{CC5B5D54-4826-FF45-8A9E-D3300C536AF6}"/>
              </a:ext>
            </a:extLst>
          </p:cNvPr>
          <p:cNvSpPr>
            <a:spLocks noGrp="1"/>
          </p:cNvSpPr>
          <p:nvPr>
            <p:ph type="body" sz="quarter" idx="26" hasCustomPrompt="1"/>
          </p:nvPr>
        </p:nvSpPr>
        <p:spPr>
          <a:xfrm>
            <a:off x="416764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3" name="Segnaposto testo 4">
            <a:extLst>
              <a:ext uri="{FF2B5EF4-FFF2-40B4-BE49-F238E27FC236}">
                <a16:creationId xmlns:a16="http://schemas.microsoft.com/office/drawing/2014/main" id="{E149B07E-984B-C548-9F8A-5BE736A4015E}"/>
              </a:ext>
            </a:extLst>
          </p:cNvPr>
          <p:cNvSpPr>
            <a:spLocks noGrp="1"/>
          </p:cNvSpPr>
          <p:nvPr>
            <p:ph type="body" sz="quarter" idx="27" hasCustomPrompt="1"/>
          </p:nvPr>
        </p:nvSpPr>
        <p:spPr>
          <a:xfrm>
            <a:off x="613795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4" name="Segnaposto testo 9">
            <a:extLst>
              <a:ext uri="{FF2B5EF4-FFF2-40B4-BE49-F238E27FC236}">
                <a16:creationId xmlns:a16="http://schemas.microsoft.com/office/drawing/2014/main" id="{5D86EAB6-BDB3-EF4D-9C74-6142A8B6B6CF}"/>
              </a:ext>
            </a:extLst>
          </p:cNvPr>
          <p:cNvSpPr>
            <a:spLocks noGrp="1"/>
          </p:cNvSpPr>
          <p:nvPr>
            <p:ph type="body" sz="quarter" idx="28" hasCustomPrompt="1"/>
          </p:nvPr>
        </p:nvSpPr>
        <p:spPr>
          <a:xfrm>
            <a:off x="613795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7" name="Segnaposto testo 4">
            <a:extLst>
              <a:ext uri="{FF2B5EF4-FFF2-40B4-BE49-F238E27FC236}">
                <a16:creationId xmlns:a16="http://schemas.microsoft.com/office/drawing/2014/main" id="{713F7A67-5209-2040-839D-7D6013D24157}"/>
              </a:ext>
            </a:extLst>
          </p:cNvPr>
          <p:cNvSpPr>
            <a:spLocks noGrp="1"/>
          </p:cNvSpPr>
          <p:nvPr>
            <p:ph type="body" sz="quarter" idx="29" hasCustomPrompt="1"/>
          </p:nvPr>
        </p:nvSpPr>
        <p:spPr>
          <a:xfrm>
            <a:off x="810827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8" name="Segnaposto testo 9">
            <a:extLst>
              <a:ext uri="{FF2B5EF4-FFF2-40B4-BE49-F238E27FC236}">
                <a16:creationId xmlns:a16="http://schemas.microsoft.com/office/drawing/2014/main" id="{EC5B787D-E606-E746-B22D-87DEF7232337}"/>
              </a:ext>
            </a:extLst>
          </p:cNvPr>
          <p:cNvSpPr>
            <a:spLocks noGrp="1"/>
          </p:cNvSpPr>
          <p:nvPr>
            <p:ph type="body" sz="quarter" idx="30" hasCustomPrompt="1"/>
          </p:nvPr>
        </p:nvSpPr>
        <p:spPr>
          <a:xfrm>
            <a:off x="810827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9" name="Segnaposto testo 4">
            <a:extLst>
              <a:ext uri="{FF2B5EF4-FFF2-40B4-BE49-F238E27FC236}">
                <a16:creationId xmlns:a16="http://schemas.microsoft.com/office/drawing/2014/main" id="{0ECC6281-5383-8A47-8B84-2A6EEEE8984B}"/>
              </a:ext>
            </a:extLst>
          </p:cNvPr>
          <p:cNvSpPr>
            <a:spLocks noGrp="1"/>
          </p:cNvSpPr>
          <p:nvPr>
            <p:ph type="body" sz="quarter" idx="31" hasCustomPrompt="1"/>
          </p:nvPr>
        </p:nvSpPr>
        <p:spPr>
          <a:xfrm>
            <a:off x="1007858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40" name="Segnaposto testo 9">
            <a:extLst>
              <a:ext uri="{FF2B5EF4-FFF2-40B4-BE49-F238E27FC236}">
                <a16:creationId xmlns:a16="http://schemas.microsoft.com/office/drawing/2014/main" id="{6225C7AA-78C4-1042-83E0-37399040F04A}"/>
              </a:ext>
            </a:extLst>
          </p:cNvPr>
          <p:cNvSpPr>
            <a:spLocks noGrp="1"/>
          </p:cNvSpPr>
          <p:nvPr>
            <p:ph type="body" sz="quarter" idx="32" hasCustomPrompt="1"/>
          </p:nvPr>
        </p:nvSpPr>
        <p:spPr>
          <a:xfrm>
            <a:off x="1007858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4" name="Segnaposto testo 4">
            <a:extLst>
              <a:ext uri="{FF2B5EF4-FFF2-40B4-BE49-F238E27FC236}">
                <a16:creationId xmlns:a16="http://schemas.microsoft.com/office/drawing/2014/main" id="{93727415-FFD5-4CA9-A876-5D248567A31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0" name="Titolo 2">
            <a:extLst>
              <a:ext uri="{FF2B5EF4-FFF2-40B4-BE49-F238E27FC236}">
                <a16:creationId xmlns:a16="http://schemas.microsoft.com/office/drawing/2014/main" id="{B696138C-B167-EC43-885A-8BBBBEA80EC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25" name="Segnaposto testo 34">
            <a:extLst>
              <a:ext uri="{FF2B5EF4-FFF2-40B4-BE49-F238E27FC236}">
                <a16:creationId xmlns:a16="http://schemas.microsoft.com/office/drawing/2014/main" id="{AF62813A-1F0E-274F-8447-C7EE0CD56B36}"/>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2" name="Segnaposto testo 4">
            <a:extLst>
              <a:ext uri="{FF2B5EF4-FFF2-40B4-BE49-F238E27FC236}">
                <a16:creationId xmlns:a16="http://schemas.microsoft.com/office/drawing/2014/main" id="{B727BAEB-7A48-B048-B590-2EC6D9E7B376}"/>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3" name="Elemento grafico 22">
            <a:extLst>
              <a:ext uri="{FF2B5EF4-FFF2-40B4-BE49-F238E27FC236}">
                <a16:creationId xmlns:a16="http://schemas.microsoft.com/office/drawing/2014/main" id="{54E71432-DFBB-134A-841A-8D63B18336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6" name="object 10">
            <a:extLst>
              <a:ext uri="{FF2B5EF4-FFF2-40B4-BE49-F238E27FC236}">
                <a16:creationId xmlns:a16="http://schemas.microsoft.com/office/drawing/2014/main" id="{137F91CA-7379-414D-8C66-564D87205EE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8681935"/>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 C">
    <p:spTree>
      <p:nvGrpSpPr>
        <p:cNvPr id="1" name=""/>
        <p:cNvGrpSpPr/>
        <p:nvPr/>
      </p:nvGrpSpPr>
      <p:grpSpPr>
        <a:xfrm>
          <a:off x="0" y="0"/>
          <a:ext cx="0" cy="0"/>
          <a:chOff x="0" y="0"/>
          <a:chExt cx="0" cy="0"/>
        </a:xfrm>
      </p:grpSpPr>
      <p:sp>
        <p:nvSpPr>
          <p:cNvPr id="8" name="object 10">
            <a:extLst>
              <a:ext uri="{FF2B5EF4-FFF2-40B4-BE49-F238E27FC236}">
                <a16:creationId xmlns:a16="http://schemas.microsoft.com/office/drawing/2014/main" id="{3AC2893C-4225-7046-BD6E-B8D9515FAF71}"/>
              </a:ext>
            </a:extLst>
          </p:cNvPr>
          <p:cNvSpPr txBox="1"/>
          <p:nvPr userDrawn="1"/>
        </p:nvSpPr>
        <p:spPr>
          <a:xfrm>
            <a:off x="11773902" y="97973"/>
            <a:ext cx="229859" cy="197490"/>
          </a:xfrm>
          <a:prstGeom prst="rect">
            <a:avLst/>
          </a:prstGeom>
        </p:spPr>
        <p:txBody>
          <a:bodyPr vert="horz" wrap="square" lIns="0" tIns="12700" rIns="0" bIns="0" rtlCol="0">
            <a:spAutoFit/>
          </a:bodyPr>
          <a:lstStyle/>
          <a:p>
            <a:pPr marL="12700" marR="0" indent="0" algn="l"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l"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9">
            <a:extLst>
              <a:ext uri="{FF2B5EF4-FFF2-40B4-BE49-F238E27FC236}">
                <a16:creationId xmlns:a16="http://schemas.microsoft.com/office/drawing/2014/main" id="{A230C059-37CA-E646-A0F7-74C03683373D}"/>
              </a:ext>
            </a:extLst>
          </p:cNvPr>
          <p:cNvSpPr>
            <a:spLocks noGrp="1"/>
          </p:cNvSpPr>
          <p:nvPr>
            <p:ph type="body" sz="quarter" idx="23" hasCustomPrompt="1"/>
          </p:nvPr>
        </p:nvSpPr>
        <p:spPr>
          <a:xfrm>
            <a:off x="319815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34">
            <a:extLst>
              <a:ext uri="{FF2B5EF4-FFF2-40B4-BE49-F238E27FC236}">
                <a16:creationId xmlns:a16="http://schemas.microsoft.com/office/drawing/2014/main" id="{2AA915F1-6C21-024A-9190-CD06F16E3DB5}"/>
              </a:ext>
            </a:extLst>
          </p:cNvPr>
          <p:cNvSpPr>
            <a:spLocks noGrp="1"/>
          </p:cNvSpPr>
          <p:nvPr>
            <p:ph type="body" sz="quarter" idx="24" hasCustomPrompt="1"/>
          </p:nvPr>
        </p:nvSpPr>
        <p:spPr>
          <a:xfrm>
            <a:off x="319815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3" name="Segnaposto testo 9">
            <a:extLst>
              <a:ext uri="{FF2B5EF4-FFF2-40B4-BE49-F238E27FC236}">
                <a16:creationId xmlns:a16="http://schemas.microsoft.com/office/drawing/2014/main" id="{C0798EF2-860C-F74C-8D76-970C6D8FD54D}"/>
              </a:ext>
            </a:extLst>
          </p:cNvPr>
          <p:cNvSpPr>
            <a:spLocks noGrp="1"/>
          </p:cNvSpPr>
          <p:nvPr>
            <p:ph type="body" sz="quarter" idx="25" hasCustomPrompt="1"/>
          </p:nvPr>
        </p:nvSpPr>
        <p:spPr>
          <a:xfrm>
            <a:off x="618404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0" name="Segnaposto testo 34">
            <a:extLst>
              <a:ext uri="{FF2B5EF4-FFF2-40B4-BE49-F238E27FC236}">
                <a16:creationId xmlns:a16="http://schemas.microsoft.com/office/drawing/2014/main" id="{89712A73-D1E2-6D47-9C89-F08F0703EABC}"/>
              </a:ext>
            </a:extLst>
          </p:cNvPr>
          <p:cNvSpPr>
            <a:spLocks noGrp="1"/>
          </p:cNvSpPr>
          <p:nvPr>
            <p:ph type="body" sz="quarter" idx="26" hasCustomPrompt="1"/>
          </p:nvPr>
        </p:nvSpPr>
        <p:spPr>
          <a:xfrm>
            <a:off x="618404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2" name="Segnaposto testo 9">
            <a:extLst>
              <a:ext uri="{FF2B5EF4-FFF2-40B4-BE49-F238E27FC236}">
                <a16:creationId xmlns:a16="http://schemas.microsoft.com/office/drawing/2014/main" id="{B83B0834-E9E7-E04E-9736-AF48E3ABB5F1}"/>
              </a:ext>
            </a:extLst>
          </p:cNvPr>
          <p:cNvSpPr>
            <a:spLocks noGrp="1"/>
          </p:cNvSpPr>
          <p:nvPr>
            <p:ph type="body" sz="quarter" idx="27" hasCustomPrompt="1"/>
          </p:nvPr>
        </p:nvSpPr>
        <p:spPr>
          <a:xfrm>
            <a:off x="9156988"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3" name="Segnaposto testo 34">
            <a:extLst>
              <a:ext uri="{FF2B5EF4-FFF2-40B4-BE49-F238E27FC236}">
                <a16:creationId xmlns:a16="http://schemas.microsoft.com/office/drawing/2014/main" id="{78F78ABA-3EFB-A54C-9E96-F668B70B54BB}"/>
              </a:ext>
            </a:extLst>
          </p:cNvPr>
          <p:cNvSpPr>
            <a:spLocks noGrp="1"/>
          </p:cNvSpPr>
          <p:nvPr>
            <p:ph type="body" sz="quarter" idx="28" hasCustomPrompt="1"/>
          </p:nvPr>
        </p:nvSpPr>
        <p:spPr>
          <a:xfrm>
            <a:off x="9156989"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6" name="Segnaposto testo 9">
            <a:extLst>
              <a:ext uri="{FF2B5EF4-FFF2-40B4-BE49-F238E27FC236}">
                <a16:creationId xmlns:a16="http://schemas.microsoft.com/office/drawing/2014/main" id="{C228317F-D486-ED4B-9877-589BF4C0FC94}"/>
              </a:ext>
            </a:extLst>
          </p:cNvPr>
          <p:cNvSpPr>
            <a:spLocks noGrp="1"/>
          </p:cNvSpPr>
          <p:nvPr>
            <p:ph type="body" sz="quarter" idx="29" hasCustomPrompt="1"/>
          </p:nvPr>
        </p:nvSpPr>
        <p:spPr>
          <a:xfrm>
            <a:off x="227009"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7" name="Segnaposto testo 34">
            <a:extLst>
              <a:ext uri="{FF2B5EF4-FFF2-40B4-BE49-F238E27FC236}">
                <a16:creationId xmlns:a16="http://schemas.microsoft.com/office/drawing/2014/main" id="{70075F6D-B8EE-3244-BA2D-57A1A623C847}"/>
              </a:ext>
            </a:extLst>
          </p:cNvPr>
          <p:cNvSpPr>
            <a:spLocks noGrp="1"/>
          </p:cNvSpPr>
          <p:nvPr>
            <p:ph type="body" sz="quarter" idx="30" hasCustomPrompt="1"/>
          </p:nvPr>
        </p:nvSpPr>
        <p:spPr>
          <a:xfrm>
            <a:off x="227010"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dirty="0"/>
              <a:t>Insert text</a:t>
            </a:r>
          </a:p>
        </p:txBody>
      </p:sp>
      <p:sp>
        <p:nvSpPr>
          <p:cNvPr id="39" name="Segnaposto testo 9">
            <a:extLst>
              <a:ext uri="{FF2B5EF4-FFF2-40B4-BE49-F238E27FC236}">
                <a16:creationId xmlns:a16="http://schemas.microsoft.com/office/drawing/2014/main" id="{D8BB56F4-744B-524D-877A-79235E56B98D}"/>
              </a:ext>
            </a:extLst>
          </p:cNvPr>
          <p:cNvSpPr>
            <a:spLocks noGrp="1"/>
          </p:cNvSpPr>
          <p:nvPr>
            <p:ph type="body" sz="quarter" idx="31" hasCustomPrompt="1"/>
          </p:nvPr>
        </p:nvSpPr>
        <p:spPr>
          <a:xfrm>
            <a:off x="319815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0" name="Segnaposto testo 34">
            <a:extLst>
              <a:ext uri="{FF2B5EF4-FFF2-40B4-BE49-F238E27FC236}">
                <a16:creationId xmlns:a16="http://schemas.microsoft.com/office/drawing/2014/main" id="{8BED2638-A7BB-CE47-B433-59A9A1636F5F}"/>
              </a:ext>
            </a:extLst>
          </p:cNvPr>
          <p:cNvSpPr>
            <a:spLocks noGrp="1"/>
          </p:cNvSpPr>
          <p:nvPr>
            <p:ph type="body" sz="quarter" idx="32" hasCustomPrompt="1"/>
          </p:nvPr>
        </p:nvSpPr>
        <p:spPr>
          <a:xfrm>
            <a:off x="319815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2" name="Segnaposto testo 9">
            <a:extLst>
              <a:ext uri="{FF2B5EF4-FFF2-40B4-BE49-F238E27FC236}">
                <a16:creationId xmlns:a16="http://schemas.microsoft.com/office/drawing/2014/main" id="{C884565B-3A48-B44D-BCC3-F6873ECD6E54}"/>
              </a:ext>
            </a:extLst>
          </p:cNvPr>
          <p:cNvSpPr>
            <a:spLocks noGrp="1"/>
          </p:cNvSpPr>
          <p:nvPr>
            <p:ph type="body" sz="quarter" idx="33" hasCustomPrompt="1"/>
          </p:nvPr>
        </p:nvSpPr>
        <p:spPr>
          <a:xfrm>
            <a:off x="618404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3" name="Segnaposto testo 34">
            <a:extLst>
              <a:ext uri="{FF2B5EF4-FFF2-40B4-BE49-F238E27FC236}">
                <a16:creationId xmlns:a16="http://schemas.microsoft.com/office/drawing/2014/main" id="{3DA7CD7E-E688-2B48-B98A-374A5658783D}"/>
              </a:ext>
            </a:extLst>
          </p:cNvPr>
          <p:cNvSpPr>
            <a:spLocks noGrp="1"/>
          </p:cNvSpPr>
          <p:nvPr>
            <p:ph type="body" sz="quarter" idx="34" hasCustomPrompt="1"/>
          </p:nvPr>
        </p:nvSpPr>
        <p:spPr>
          <a:xfrm>
            <a:off x="618404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5" name="Segnaposto testo 9">
            <a:extLst>
              <a:ext uri="{FF2B5EF4-FFF2-40B4-BE49-F238E27FC236}">
                <a16:creationId xmlns:a16="http://schemas.microsoft.com/office/drawing/2014/main" id="{6F2D6703-08A6-1648-8FCB-C7D385E0BC65}"/>
              </a:ext>
            </a:extLst>
          </p:cNvPr>
          <p:cNvSpPr>
            <a:spLocks noGrp="1"/>
          </p:cNvSpPr>
          <p:nvPr>
            <p:ph type="body" sz="quarter" idx="35" hasCustomPrompt="1"/>
          </p:nvPr>
        </p:nvSpPr>
        <p:spPr>
          <a:xfrm>
            <a:off x="9156984"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6" name="Segnaposto testo 34">
            <a:extLst>
              <a:ext uri="{FF2B5EF4-FFF2-40B4-BE49-F238E27FC236}">
                <a16:creationId xmlns:a16="http://schemas.microsoft.com/office/drawing/2014/main" id="{66E50F08-DC3C-2D44-B3D4-EA3454EC6B37}"/>
              </a:ext>
            </a:extLst>
          </p:cNvPr>
          <p:cNvSpPr>
            <a:spLocks noGrp="1"/>
          </p:cNvSpPr>
          <p:nvPr>
            <p:ph type="body" sz="quarter" idx="36" hasCustomPrompt="1"/>
          </p:nvPr>
        </p:nvSpPr>
        <p:spPr>
          <a:xfrm>
            <a:off x="9156985"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8" name="Segnaposto testo 4">
            <a:extLst>
              <a:ext uri="{FF2B5EF4-FFF2-40B4-BE49-F238E27FC236}">
                <a16:creationId xmlns:a16="http://schemas.microsoft.com/office/drawing/2014/main" id="{AF02DDCB-B378-4299-B0F9-673F22609D3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0" name="Titolo 2">
            <a:extLst>
              <a:ext uri="{FF2B5EF4-FFF2-40B4-BE49-F238E27FC236}">
                <a16:creationId xmlns:a16="http://schemas.microsoft.com/office/drawing/2014/main" id="{FFDA0E2E-1902-9848-9B73-258F85CA3FA6}"/>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dirty="0"/>
              <a:t>Insert Title</a:t>
            </a:r>
            <a:br>
              <a:rPr lang="en-GB" noProof="0" dirty="0"/>
            </a:br>
            <a:endParaRPr lang="en-GB" noProof="0" dirty="0"/>
          </a:p>
        </p:txBody>
      </p:sp>
      <p:sp>
        <p:nvSpPr>
          <p:cNvPr id="51" name="Segnaposto testo 34">
            <a:extLst>
              <a:ext uri="{FF2B5EF4-FFF2-40B4-BE49-F238E27FC236}">
                <a16:creationId xmlns:a16="http://schemas.microsoft.com/office/drawing/2014/main" id="{3DB1C90D-218E-E647-B1F8-A28DDD4FBC2E}"/>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dirty="0"/>
              <a:t>Insert Subtitle</a:t>
            </a:r>
          </a:p>
        </p:txBody>
      </p:sp>
      <p:sp>
        <p:nvSpPr>
          <p:cNvPr id="47" name="Segnaposto testo 4">
            <a:extLst>
              <a:ext uri="{FF2B5EF4-FFF2-40B4-BE49-F238E27FC236}">
                <a16:creationId xmlns:a16="http://schemas.microsoft.com/office/drawing/2014/main" id="{2AF81849-2CEA-0448-9B28-C329D73C33D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spTree>
    <p:extLst>
      <p:ext uri="{BB962C8B-B14F-4D97-AF65-F5344CB8AC3E}">
        <p14:creationId xmlns:p14="http://schemas.microsoft.com/office/powerpoint/2010/main" val="99602831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text, pic and key d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BFC18B95-85D7-3249-AEED-5F7947838C8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8208116" y="3239496"/>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0000"/>
            <a:ext cx="3758400" cy="4140000"/>
          </a:xfrm>
        </p:spPr>
        <p:txBody>
          <a:bodyPr lIns="0" tIns="0" rIns="0" bIns="0">
            <a:normAutofit/>
          </a:bodyPr>
          <a:lstStyle>
            <a:lvl1pPr marL="0" indent="0" algn="l">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8203757" y="2442374"/>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FA3C787C-6DAD-4E93-8F5E-DFBF05DEACD2}"/>
              </a:ext>
            </a:extLst>
          </p:cNvPr>
          <p:cNvSpPr>
            <a:spLocks noGrp="1"/>
          </p:cNvSpPr>
          <p:nvPr>
            <p:ph type="body" sz="quarter" idx="35" hasCustomPrompt="1"/>
          </p:nvPr>
        </p:nvSpPr>
        <p:spPr>
          <a:xfrm>
            <a:off x="10234787" y="3239496"/>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2" name="Segnaposto testo 37">
            <a:extLst>
              <a:ext uri="{FF2B5EF4-FFF2-40B4-BE49-F238E27FC236}">
                <a16:creationId xmlns:a16="http://schemas.microsoft.com/office/drawing/2014/main" id="{7D94BF04-AF93-4457-B68D-AF167B547284}"/>
              </a:ext>
            </a:extLst>
          </p:cNvPr>
          <p:cNvSpPr>
            <a:spLocks noGrp="1"/>
          </p:cNvSpPr>
          <p:nvPr>
            <p:ph type="body" sz="quarter" idx="36" hasCustomPrompt="1"/>
          </p:nvPr>
        </p:nvSpPr>
        <p:spPr>
          <a:xfrm>
            <a:off x="10230428" y="2442374"/>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3" name="Segnaposto testo 4">
            <a:extLst>
              <a:ext uri="{FF2B5EF4-FFF2-40B4-BE49-F238E27FC236}">
                <a16:creationId xmlns:a16="http://schemas.microsoft.com/office/drawing/2014/main" id="{78CB2760-CD20-4839-8E40-AE6BA9B044F8}"/>
              </a:ext>
            </a:extLst>
          </p:cNvPr>
          <p:cNvSpPr>
            <a:spLocks noGrp="1"/>
          </p:cNvSpPr>
          <p:nvPr>
            <p:ph type="body" sz="quarter" idx="37" hasCustomPrompt="1"/>
          </p:nvPr>
        </p:nvSpPr>
        <p:spPr>
          <a:xfrm>
            <a:off x="10234787" y="5135167"/>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34" name="Segnaposto testo 37">
            <a:extLst>
              <a:ext uri="{FF2B5EF4-FFF2-40B4-BE49-F238E27FC236}">
                <a16:creationId xmlns:a16="http://schemas.microsoft.com/office/drawing/2014/main" id="{75DF7EA1-6673-499D-8864-3C3846CFC335}"/>
              </a:ext>
            </a:extLst>
          </p:cNvPr>
          <p:cNvSpPr>
            <a:spLocks noGrp="1"/>
          </p:cNvSpPr>
          <p:nvPr>
            <p:ph type="body" sz="quarter" idx="38" hasCustomPrompt="1"/>
          </p:nvPr>
        </p:nvSpPr>
        <p:spPr>
          <a:xfrm>
            <a:off x="10230428" y="4338045"/>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5" name="Segnaposto testo 4">
            <a:extLst>
              <a:ext uri="{FF2B5EF4-FFF2-40B4-BE49-F238E27FC236}">
                <a16:creationId xmlns:a16="http://schemas.microsoft.com/office/drawing/2014/main" id="{C1EA732C-6024-4A13-B25A-4DCCF9E9EC81}"/>
              </a:ext>
            </a:extLst>
          </p:cNvPr>
          <p:cNvSpPr>
            <a:spLocks noGrp="1"/>
          </p:cNvSpPr>
          <p:nvPr>
            <p:ph type="body" sz="quarter" idx="39" hasCustomPrompt="1"/>
          </p:nvPr>
        </p:nvSpPr>
        <p:spPr>
          <a:xfrm>
            <a:off x="8208454" y="5135167"/>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43" name="Segnaposto testo 37">
            <a:extLst>
              <a:ext uri="{FF2B5EF4-FFF2-40B4-BE49-F238E27FC236}">
                <a16:creationId xmlns:a16="http://schemas.microsoft.com/office/drawing/2014/main" id="{400827CC-A4D9-45DA-AB33-D8C61A2DE449}"/>
              </a:ext>
            </a:extLst>
          </p:cNvPr>
          <p:cNvSpPr>
            <a:spLocks noGrp="1"/>
          </p:cNvSpPr>
          <p:nvPr>
            <p:ph type="body" sz="quarter" idx="40" hasCustomPrompt="1"/>
          </p:nvPr>
        </p:nvSpPr>
        <p:spPr>
          <a:xfrm>
            <a:off x="8204095" y="4338045"/>
            <a:ext cx="1728000" cy="709613"/>
          </a:xfrm>
        </p:spPr>
        <p:txBody>
          <a:bodyPr lIns="0" tIns="0" rIns="0" bIns="0" anchor="b">
            <a:noAutofit/>
          </a:bodyPr>
          <a:lstStyle>
            <a:lvl1pPr marL="0" indent="0" algn="ctr">
              <a:buNone/>
              <a:defRPr lang="it-IT" sz="4000" b="0" i="0" kern="1200" dirty="0" smtClean="0">
                <a:solidFill>
                  <a:srgbClr val="00218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4" name="Titolo 2">
            <a:extLst>
              <a:ext uri="{FF2B5EF4-FFF2-40B4-BE49-F238E27FC236}">
                <a16:creationId xmlns:a16="http://schemas.microsoft.com/office/drawing/2014/main" id="{19AD1589-F43D-924F-8E57-69D7E72BC63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Name</a:t>
            </a:r>
          </a:p>
        </p:txBody>
      </p:sp>
      <p:sp>
        <p:nvSpPr>
          <p:cNvPr id="45" name="Segnaposto testo 34">
            <a:extLst>
              <a:ext uri="{FF2B5EF4-FFF2-40B4-BE49-F238E27FC236}">
                <a16:creationId xmlns:a16="http://schemas.microsoft.com/office/drawing/2014/main" id="{9F49B9E8-0226-3F45-BEB9-7823C0B10E4D}"/>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Position</a:t>
            </a:r>
          </a:p>
        </p:txBody>
      </p:sp>
      <p:sp>
        <p:nvSpPr>
          <p:cNvPr id="17" name="Segnaposto testo 4">
            <a:extLst>
              <a:ext uri="{FF2B5EF4-FFF2-40B4-BE49-F238E27FC236}">
                <a16:creationId xmlns:a16="http://schemas.microsoft.com/office/drawing/2014/main" id="{6172AA5D-DAAF-B64F-A1AD-688337FECA5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731421B7-D900-964B-820A-3A99FB21499D}"/>
              </a:ext>
            </a:extLst>
          </p:cNvPr>
          <p:cNvSpPr>
            <a:spLocks noGrp="1"/>
          </p:cNvSpPr>
          <p:nvPr>
            <p:ph type="pic" sz="quarter" idx="41" hasCustomPrompt="1"/>
          </p:nvPr>
        </p:nvSpPr>
        <p:spPr>
          <a:xfrm>
            <a:off x="4225924" y="2160000"/>
            <a:ext cx="3758400" cy="4140000"/>
          </a:xfrm>
        </p:spPr>
        <p:txBody>
          <a:bodyPr>
            <a:normAutofit/>
          </a:bodyPr>
          <a:lstStyle>
            <a:lvl1pPr marL="0" indent="0">
              <a:buNone/>
              <a:defRPr sz="1800"/>
            </a:lvl1pPr>
          </a:lstStyle>
          <a:p>
            <a:r>
              <a:rPr lang="en-GB" noProof="0" dirty="0"/>
              <a:t>Insert picture</a:t>
            </a:r>
          </a:p>
        </p:txBody>
      </p:sp>
      <p:pic>
        <p:nvPicPr>
          <p:cNvPr id="19" name="Elemento grafico 18">
            <a:extLst>
              <a:ext uri="{FF2B5EF4-FFF2-40B4-BE49-F238E27FC236}">
                <a16:creationId xmlns:a16="http://schemas.microsoft.com/office/drawing/2014/main" id="{B5061BB4-EF59-E44F-8945-E028E042B73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20" name="object 10">
            <a:extLst>
              <a:ext uri="{FF2B5EF4-FFF2-40B4-BE49-F238E27FC236}">
                <a16:creationId xmlns:a16="http://schemas.microsoft.com/office/drawing/2014/main" id="{3C5A5BCF-7403-FB48-A7BC-731C8688ACC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884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2 text boxes, pic and key data">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0000"/>
            <a:ext cx="3758400" cy="4140000"/>
          </a:xfrm>
        </p:spPr>
        <p:txBody>
          <a:bodyPr lIns="0" tIns="0" rIns="0" bIns="0">
            <a:normAutofit/>
          </a:bodyPr>
          <a:lstStyle>
            <a:lvl1pPr marL="0" indent="0" algn="l">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4" name="Segnaposto testo 4">
            <a:extLst>
              <a:ext uri="{FF2B5EF4-FFF2-40B4-BE49-F238E27FC236}">
                <a16:creationId xmlns:a16="http://schemas.microsoft.com/office/drawing/2014/main" id="{068E41F1-3DA9-9647-8F5A-5C3FD6D67587}"/>
              </a:ext>
            </a:extLst>
          </p:cNvPr>
          <p:cNvSpPr>
            <a:spLocks noGrp="1"/>
          </p:cNvSpPr>
          <p:nvPr>
            <p:ph type="body" sz="quarter" idx="22" hasCustomPrompt="1"/>
          </p:nvPr>
        </p:nvSpPr>
        <p:spPr>
          <a:xfrm>
            <a:off x="4216797" y="2160000"/>
            <a:ext cx="3758400" cy="2409611"/>
          </a:xfrm>
        </p:spPr>
        <p:txBody>
          <a:bodyPr lIns="0" tIns="0" rIns="0" bIns="0">
            <a:normAutofit/>
          </a:bodyPr>
          <a:lstStyle>
            <a:lvl1pPr marL="0" indent="0" algn="l">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7672684F-7375-4F6D-B41D-4487AB79198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7" name="Segnaposto testo 4">
            <a:extLst>
              <a:ext uri="{FF2B5EF4-FFF2-40B4-BE49-F238E27FC236}">
                <a16:creationId xmlns:a16="http://schemas.microsoft.com/office/drawing/2014/main" id="{8E9B35AF-7E53-4E49-988B-9A7EA654DD8D}"/>
              </a:ext>
            </a:extLst>
          </p:cNvPr>
          <p:cNvSpPr>
            <a:spLocks noGrp="1"/>
          </p:cNvSpPr>
          <p:nvPr>
            <p:ph type="body" sz="quarter" idx="14" hasCustomPrompt="1"/>
          </p:nvPr>
        </p:nvSpPr>
        <p:spPr>
          <a:xfrm>
            <a:off x="4221913" y="573441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19" name="Segnaposto testo 37">
            <a:extLst>
              <a:ext uri="{FF2B5EF4-FFF2-40B4-BE49-F238E27FC236}">
                <a16:creationId xmlns:a16="http://schemas.microsoft.com/office/drawing/2014/main" id="{A283D83B-9430-4E17-A97D-529D6294D436}"/>
              </a:ext>
            </a:extLst>
          </p:cNvPr>
          <p:cNvSpPr>
            <a:spLocks noGrp="1"/>
          </p:cNvSpPr>
          <p:nvPr>
            <p:ph type="body" sz="quarter" idx="20" hasCustomPrompt="1"/>
          </p:nvPr>
        </p:nvSpPr>
        <p:spPr>
          <a:xfrm>
            <a:off x="4217554" y="4937290"/>
            <a:ext cx="1728000" cy="709613"/>
          </a:xfrm>
        </p:spPr>
        <p:txBody>
          <a:bodyPr lIns="0" tIns="0" rIns="0" bIns="0" anchor="b">
            <a:noAutofit/>
          </a:bodyPr>
          <a:lstStyle>
            <a:lvl1pPr marL="0" indent="0" algn="ctr">
              <a:buNone/>
              <a:defRPr lang="it-IT" sz="4000" b="0" i="0" kern="1200" dirty="0" smtClean="0">
                <a:solidFill>
                  <a:schemeClr val="accent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2" name="Segnaposto testo 4">
            <a:extLst>
              <a:ext uri="{FF2B5EF4-FFF2-40B4-BE49-F238E27FC236}">
                <a16:creationId xmlns:a16="http://schemas.microsoft.com/office/drawing/2014/main" id="{8722373C-DFEE-4C6E-A488-705614B059E6}"/>
              </a:ext>
            </a:extLst>
          </p:cNvPr>
          <p:cNvSpPr>
            <a:spLocks noGrp="1"/>
          </p:cNvSpPr>
          <p:nvPr>
            <p:ph type="body" sz="quarter" idx="35" hasCustomPrompt="1"/>
          </p:nvPr>
        </p:nvSpPr>
        <p:spPr>
          <a:xfrm>
            <a:off x="6261290" y="573441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23" name="Segnaposto testo 37">
            <a:extLst>
              <a:ext uri="{FF2B5EF4-FFF2-40B4-BE49-F238E27FC236}">
                <a16:creationId xmlns:a16="http://schemas.microsoft.com/office/drawing/2014/main" id="{BCAE7F2E-676D-4A86-BE37-201993116050}"/>
              </a:ext>
            </a:extLst>
          </p:cNvPr>
          <p:cNvSpPr>
            <a:spLocks noGrp="1"/>
          </p:cNvSpPr>
          <p:nvPr>
            <p:ph type="body" sz="quarter" idx="36" hasCustomPrompt="1"/>
          </p:nvPr>
        </p:nvSpPr>
        <p:spPr>
          <a:xfrm>
            <a:off x="6256931" y="4937290"/>
            <a:ext cx="1728000" cy="709613"/>
          </a:xfrm>
        </p:spPr>
        <p:txBody>
          <a:bodyPr lIns="0" tIns="0" rIns="0" bIns="0" anchor="b">
            <a:noAutofit/>
          </a:bodyPr>
          <a:lstStyle>
            <a:lvl1pPr marL="0" indent="0" algn="ctr">
              <a:buNone/>
              <a:defRPr lang="it-IT" sz="4000" b="0" i="0" kern="1200" dirty="0" smtClean="0">
                <a:solidFill>
                  <a:schemeClr val="accent2"/>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Titolo 2">
            <a:extLst>
              <a:ext uri="{FF2B5EF4-FFF2-40B4-BE49-F238E27FC236}">
                <a16:creationId xmlns:a16="http://schemas.microsoft.com/office/drawing/2014/main" id="{F0C31F5A-9027-A248-A881-8561A99A3324}"/>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Name</a:t>
            </a:r>
            <a:br>
              <a:rPr lang="en-GB" noProof="0"/>
            </a:br>
            <a:endParaRPr lang="en-GB" noProof="0"/>
          </a:p>
        </p:txBody>
      </p:sp>
      <p:sp>
        <p:nvSpPr>
          <p:cNvPr id="29" name="Segnaposto testo 34">
            <a:extLst>
              <a:ext uri="{FF2B5EF4-FFF2-40B4-BE49-F238E27FC236}">
                <a16:creationId xmlns:a16="http://schemas.microsoft.com/office/drawing/2014/main" id="{05701C0C-0569-DD48-9653-CAEC0909472C}"/>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Position</a:t>
            </a:r>
          </a:p>
        </p:txBody>
      </p:sp>
      <p:sp>
        <p:nvSpPr>
          <p:cNvPr id="15" name="Segnaposto testo 4">
            <a:extLst>
              <a:ext uri="{FF2B5EF4-FFF2-40B4-BE49-F238E27FC236}">
                <a16:creationId xmlns:a16="http://schemas.microsoft.com/office/drawing/2014/main" id="{92DF69C0-2CEE-B543-AD95-39BD64A43C2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C11E6030-837E-1245-A94F-7572F6FA1E3D}"/>
              </a:ext>
            </a:extLst>
          </p:cNvPr>
          <p:cNvSpPr>
            <a:spLocks noGrp="1"/>
          </p:cNvSpPr>
          <p:nvPr>
            <p:ph type="pic" sz="quarter" idx="37" hasCustomPrompt="1"/>
          </p:nvPr>
        </p:nvSpPr>
        <p:spPr>
          <a:xfrm>
            <a:off x="8188960" y="2163445"/>
            <a:ext cx="3758400" cy="414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pic>
        <p:nvPicPr>
          <p:cNvPr id="16" name="Elemento grafico 15">
            <a:extLst>
              <a:ext uri="{FF2B5EF4-FFF2-40B4-BE49-F238E27FC236}">
                <a16:creationId xmlns:a16="http://schemas.microsoft.com/office/drawing/2014/main" id="{064A89D4-66DD-FA45-B169-364BAC1A5B6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18" name="object 10">
            <a:extLst>
              <a:ext uri="{FF2B5EF4-FFF2-40B4-BE49-F238E27FC236}">
                <a16:creationId xmlns:a16="http://schemas.microsoft.com/office/drawing/2014/main" id="{942C4F8D-5351-714D-A964-A644609DDD59}"/>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17602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eople bio, text, pic &amp; quot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05873" y="2035647"/>
            <a:ext cx="3350378" cy="379036"/>
          </a:xfrm>
        </p:spPr>
        <p:txBody>
          <a:bodyPr lIns="0" tIns="0" rIns="0" bIns="0">
            <a:no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Insert name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031278"/>
            <a:ext cx="1799994" cy="1435354"/>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n-ea"/>
                <a:cs typeface="+mn-cs"/>
              </a:defRPr>
            </a:lvl1pPr>
          </a:lstStyle>
          <a:p>
            <a:pPr lvl="0"/>
            <a:r>
              <a:rPr lang="en-GB" noProof="0"/>
              <a:t>«Insert quote»</a:t>
            </a:r>
          </a:p>
        </p:txBody>
      </p:sp>
      <p:sp>
        <p:nvSpPr>
          <p:cNvPr id="38" name="Segnaposto testo 4">
            <a:extLst>
              <a:ext uri="{FF2B5EF4-FFF2-40B4-BE49-F238E27FC236}">
                <a16:creationId xmlns:a16="http://schemas.microsoft.com/office/drawing/2014/main" id="{DA904AB7-BB2E-CF47-8C38-443631E54164}"/>
              </a:ext>
            </a:extLst>
          </p:cNvPr>
          <p:cNvSpPr>
            <a:spLocks noGrp="1"/>
          </p:cNvSpPr>
          <p:nvPr>
            <p:ph type="body" sz="quarter" idx="22" hasCustomPrompt="1"/>
          </p:nvPr>
        </p:nvSpPr>
        <p:spPr>
          <a:xfrm>
            <a:off x="2205872" y="2503656"/>
            <a:ext cx="3350378" cy="294892"/>
          </a:xfrm>
        </p:spPr>
        <p:txBody>
          <a:bodyPr lIns="0" tIns="0" rIns="0" bIns="0">
            <a:noAutofit/>
          </a:bodyPr>
          <a:lstStyle>
            <a:lvl1pPr marL="0" indent="0" algn="l">
              <a:lnSpc>
                <a:spcPct val="100000"/>
              </a:lnSpc>
              <a:spcBef>
                <a:spcPts val="0"/>
              </a:spcBef>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position</a:t>
            </a:r>
          </a:p>
        </p:txBody>
      </p:sp>
      <p:sp>
        <p:nvSpPr>
          <p:cNvPr id="19" name="Segnaposto testo 18">
            <a:extLst>
              <a:ext uri="{FF2B5EF4-FFF2-40B4-BE49-F238E27FC236}">
                <a16:creationId xmlns:a16="http://schemas.microsoft.com/office/drawing/2014/main" id="{4B605D6E-3B5D-DB48-855F-DC64F9E92EB1}"/>
              </a:ext>
            </a:extLst>
          </p:cNvPr>
          <p:cNvSpPr>
            <a:spLocks noGrp="1"/>
          </p:cNvSpPr>
          <p:nvPr>
            <p:ph type="body" sz="quarter" idx="23" hasCustomPrompt="1"/>
          </p:nvPr>
        </p:nvSpPr>
        <p:spPr>
          <a:xfrm>
            <a:off x="2206625" y="4030663"/>
            <a:ext cx="3349625" cy="1436687"/>
          </a:xfrm>
        </p:spPr>
        <p:txBody>
          <a:bodyPr lIns="0" tIns="0" rIns="0" bIns="0">
            <a:noAutofit/>
          </a:bodyPr>
          <a:lstStyle>
            <a:lvl1pPr marL="177800" marR="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0" i="0">
                <a:solidFill>
                  <a:srgbClr val="002182"/>
                </a:solidFill>
                <a:latin typeface="Times New Roman" panose="02020603050405020304" pitchFamily="18" charset="0"/>
              </a:defRPr>
            </a:lvl1pPr>
            <a:lvl2pPr>
              <a:defRPr sz="1400" b="0" i="0">
                <a:solidFill>
                  <a:schemeClr val="accent1"/>
                </a:solidFill>
                <a:latin typeface="Canela Text Light" pitchFamily="2" charset="0"/>
              </a:defRPr>
            </a:lvl2pPr>
            <a:lvl3pPr>
              <a:defRPr sz="1400" b="0" i="0">
                <a:solidFill>
                  <a:schemeClr val="accent1"/>
                </a:solidFill>
                <a:latin typeface="Canela Text Light" pitchFamily="2" charset="0"/>
              </a:defRPr>
            </a:lvl3pPr>
            <a:lvl4pPr>
              <a:defRPr sz="1400" b="0" i="0">
                <a:solidFill>
                  <a:schemeClr val="accent1"/>
                </a:solidFill>
                <a:latin typeface="Canela Text Light" pitchFamily="2" charset="0"/>
              </a:defRPr>
            </a:lvl4pPr>
            <a:lvl5pPr>
              <a:defRPr sz="1400" b="0" i="0">
                <a:solidFill>
                  <a:schemeClr val="accent1"/>
                </a:solidFill>
                <a:latin typeface="Canela Text Light" pitchFamily="2" charset="0"/>
              </a:defRPr>
            </a:lvl5pPr>
          </a:lstStyle>
          <a:p>
            <a:pPr lvl="0"/>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p:txBody>
      </p:sp>
      <p:sp>
        <p:nvSpPr>
          <p:cNvPr id="72" name="Segnaposto testo 4">
            <a:extLst>
              <a:ext uri="{FF2B5EF4-FFF2-40B4-BE49-F238E27FC236}">
                <a16:creationId xmlns:a16="http://schemas.microsoft.com/office/drawing/2014/main" id="{0767D840-0A36-B24A-B78B-5EE361CF90D6}"/>
              </a:ext>
            </a:extLst>
          </p:cNvPr>
          <p:cNvSpPr>
            <a:spLocks noGrp="1"/>
          </p:cNvSpPr>
          <p:nvPr>
            <p:ph type="body" sz="quarter" idx="24" hasCustomPrompt="1"/>
          </p:nvPr>
        </p:nvSpPr>
        <p:spPr>
          <a:xfrm>
            <a:off x="8614607" y="2048087"/>
            <a:ext cx="3350378" cy="379036"/>
          </a:xfrm>
        </p:spPr>
        <p:txBody>
          <a:bodyPr lIns="0" tIns="0" rIns="0" bIns="0">
            <a:no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Insert name</a:t>
            </a:r>
          </a:p>
        </p:txBody>
      </p:sp>
      <p:sp>
        <p:nvSpPr>
          <p:cNvPr id="73" name="Segnaposto testo 9">
            <a:extLst>
              <a:ext uri="{FF2B5EF4-FFF2-40B4-BE49-F238E27FC236}">
                <a16:creationId xmlns:a16="http://schemas.microsoft.com/office/drawing/2014/main" id="{1185A213-8B29-284A-BB9C-AF976CE987D1}"/>
              </a:ext>
            </a:extLst>
          </p:cNvPr>
          <p:cNvSpPr>
            <a:spLocks noGrp="1"/>
          </p:cNvSpPr>
          <p:nvPr>
            <p:ph type="body" sz="quarter" idx="25" hasCustomPrompt="1"/>
          </p:nvPr>
        </p:nvSpPr>
        <p:spPr>
          <a:xfrm>
            <a:off x="6635747" y="4043718"/>
            <a:ext cx="1799994" cy="1435354"/>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n-ea"/>
                <a:cs typeface="+mn-cs"/>
              </a:defRPr>
            </a:lvl1pPr>
          </a:lstStyle>
          <a:p>
            <a:pPr lvl="0"/>
            <a:r>
              <a:rPr lang="en-GB" noProof="0"/>
              <a:t>«Insert quote»</a:t>
            </a:r>
          </a:p>
        </p:txBody>
      </p:sp>
      <p:sp>
        <p:nvSpPr>
          <p:cNvPr id="75" name="Segnaposto testo 4">
            <a:extLst>
              <a:ext uri="{FF2B5EF4-FFF2-40B4-BE49-F238E27FC236}">
                <a16:creationId xmlns:a16="http://schemas.microsoft.com/office/drawing/2014/main" id="{1E183519-2290-EF4D-9D98-57AE920F41B5}"/>
              </a:ext>
            </a:extLst>
          </p:cNvPr>
          <p:cNvSpPr>
            <a:spLocks noGrp="1"/>
          </p:cNvSpPr>
          <p:nvPr>
            <p:ph type="body" sz="quarter" idx="27" hasCustomPrompt="1"/>
          </p:nvPr>
        </p:nvSpPr>
        <p:spPr>
          <a:xfrm>
            <a:off x="8614606" y="2516096"/>
            <a:ext cx="3350378" cy="294892"/>
          </a:xfrm>
        </p:spPr>
        <p:txBody>
          <a:bodyPr lIns="0" tIns="0" rIns="0" bIns="0">
            <a:noAutofit/>
          </a:bodyPr>
          <a:lstStyle>
            <a:lvl1pPr marL="0" indent="0" algn="l">
              <a:lnSpc>
                <a:spcPct val="100000"/>
              </a:lnSpc>
              <a:spcBef>
                <a:spcPts val="0"/>
              </a:spcBef>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position</a:t>
            </a:r>
          </a:p>
        </p:txBody>
      </p:sp>
      <p:sp>
        <p:nvSpPr>
          <p:cNvPr id="77" name="Segnaposto testo 18">
            <a:extLst>
              <a:ext uri="{FF2B5EF4-FFF2-40B4-BE49-F238E27FC236}">
                <a16:creationId xmlns:a16="http://schemas.microsoft.com/office/drawing/2014/main" id="{F7B93B06-4B0F-1344-A39E-DACC5DF22CEE}"/>
              </a:ext>
            </a:extLst>
          </p:cNvPr>
          <p:cNvSpPr>
            <a:spLocks noGrp="1"/>
          </p:cNvSpPr>
          <p:nvPr>
            <p:ph type="body" sz="quarter" idx="28" hasCustomPrompt="1"/>
          </p:nvPr>
        </p:nvSpPr>
        <p:spPr>
          <a:xfrm>
            <a:off x="8615359" y="4043103"/>
            <a:ext cx="3349625" cy="1436687"/>
          </a:xfrm>
        </p:spPr>
        <p:txBody>
          <a:bodyPr lIns="0" tIns="0" rIns="0" bIns="0">
            <a:noAutofit/>
          </a:bodyPr>
          <a:lstStyle>
            <a:lvl1pPr marL="177800" marR="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b="0" i="0">
                <a:solidFill>
                  <a:srgbClr val="002182"/>
                </a:solidFill>
                <a:latin typeface="Times New Roman" panose="02020603050405020304" pitchFamily="18" charset="0"/>
              </a:defRPr>
            </a:lvl1pPr>
            <a:lvl2pPr>
              <a:defRPr sz="1400" b="0" i="0">
                <a:solidFill>
                  <a:schemeClr val="accent1"/>
                </a:solidFill>
                <a:latin typeface="Canela Text Light" pitchFamily="2" charset="0"/>
              </a:defRPr>
            </a:lvl2pPr>
            <a:lvl3pPr>
              <a:defRPr sz="1400" b="0" i="0">
                <a:solidFill>
                  <a:schemeClr val="accent1"/>
                </a:solidFill>
                <a:latin typeface="Canela Text Light" pitchFamily="2" charset="0"/>
              </a:defRPr>
            </a:lvl3pPr>
            <a:lvl4pPr>
              <a:defRPr sz="1400" b="0" i="0">
                <a:solidFill>
                  <a:schemeClr val="accent1"/>
                </a:solidFill>
                <a:latin typeface="Canela Text Light" pitchFamily="2" charset="0"/>
              </a:defRPr>
            </a:lvl4pPr>
            <a:lvl5pPr>
              <a:defRPr sz="1400" b="0" i="0">
                <a:solidFill>
                  <a:schemeClr val="accent1"/>
                </a:solidFill>
                <a:latin typeface="Canela Text Light" pitchFamily="2" charset="0"/>
              </a:defRPr>
            </a:lvl5pPr>
          </a:lstStyle>
          <a:p>
            <a:pPr lvl="0"/>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a:p>
            <a:pPr marL="177800" marR="0" lvl="0" indent="-1778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insert text</a:t>
            </a:r>
          </a:p>
        </p:txBody>
      </p:sp>
      <p:sp>
        <p:nvSpPr>
          <p:cNvPr id="23" name="Segnaposto testo 4">
            <a:extLst>
              <a:ext uri="{FF2B5EF4-FFF2-40B4-BE49-F238E27FC236}">
                <a16:creationId xmlns:a16="http://schemas.microsoft.com/office/drawing/2014/main" id="{92E1AA34-AE12-413D-B01A-980C33B955F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2" name="Titolo 2">
            <a:extLst>
              <a:ext uri="{FF2B5EF4-FFF2-40B4-BE49-F238E27FC236}">
                <a16:creationId xmlns:a16="http://schemas.microsoft.com/office/drawing/2014/main" id="{870E14BE-C994-CF49-AC9A-F6EF2D31CDE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4" name="Segnaposto testo 34">
            <a:extLst>
              <a:ext uri="{FF2B5EF4-FFF2-40B4-BE49-F238E27FC236}">
                <a16:creationId xmlns:a16="http://schemas.microsoft.com/office/drawing/2014/main" id="{9B9C584D-EFF2-3648-A37B-5A212AA95526}"/>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0" name="Segnaposto testo 4">
            <a:extLst>
              <a:ext uri="{FF2B5EF4-FFF2-40B4-BE49-F238E27FC236}">
                <a16:creationId xmlns:a16="http://schemas.microsoft.com/office/drawing/2014/main" id="{769AFC4A-E496-884E-B6EC-578A7599B9E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CC8E7E59-5CA4-524D-A1C3-B2236C94C015}"/>
              </a:ext>
            </a:extLst>
          </p:cNvPr>
          <p:cNvSpPr>
            <a:spLocks noGrp="1"/>
          </p:cNvSpPr>
          <p:nvPr>
            <p:ph type="pic" sz="quarter" idx="35" hasCustomPrompt="1"/>
          </p:nvPr>
        </p:nvSpPr>
        <p:spPr>
          <a:xfrm>
            <a:off x="227013" y="2035647"/>
            <a:ext cx="1800000" cy="18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sp>
        <p:nvSpPr>
          <p:cNvPr id="21" name="Picture Placeholder 2">
            <a:extLst>
              <a:ext uri="{FF2B5EF4-FFF2-40B4-BE49-F238E27FC236}">
                <a16:creationId xmlns:a16="http://schemas.microsoft.com/office/drawing/2014/main" id="{AEE541AE-6FC3-9948-899D-7545578568B1}"/>
              </a:ext>
            </a:extLst>
          </p:cNvPr>
          <p:cNvSpPr>
            <a:spLocks noGrp="1"/>
          </p:cNvSpPr>
          <p:nvPr>
            <p:ph type="pic" sz="quarter" idx="36" hasCustomPrompt="1"/>
          </p:nvPr>
        </p:nvSpPr>
        <p:spPr>
          <a:xfrm>
            <a:off x="6600056" y="2035647"/>
            <a:ext cx="1800000" cy="18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pic>
        <p:nvPicPr>
          <p:cNvPr id="18" name="Elemento grafico 17">
            <a:extLst>
              <a:ext uri="{FF2B5EF4-FFF2-40B4-BE49-F238E27FC236}">
                <a16:creationId xmlns:a16="http://schemas.microsoft.com/office/drawing/2014/main" id="{3AD68184-9BE4-1A46-A9BB-A8AF8EDBD2D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25" name="object 10">
            <a:extLst>
              <a:ext uri="{FF2B5EF4-FFF2-40B4-BE49-F238E27FC236}">
                <a16:creationId xmlns:a16="http://schemas.microsoft.com/office/drawing/2014/main" id="{C5B9D904-5422-454F-BFF7-F823348D0B7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341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eople bio, role&amp;experience, pic">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09" y="4026037"/>
            <a:ext cx="979621" cy="379036"/>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Role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1272617" y="4026037"/>
            <a:ext cx="2520000" cy="379037"/>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38" name="Segnaposto testo 4">
            <a:extLst>
              <a:ext uri="{FF2B5EF4-FFF2-40B4-BE49-F238E27FC236}">
                <a16:creationId xmlns:a16="http://schemas.microsoft.com/office/drawing/2014/main" id="{DA904AB7-BB2E-CF47-8C38-443631E54164}"/>
              </a:ext>
            </a:extLst>
          </p:cNvPr>
          <p:cNvSpPr>
            <a:spLocks noGrp="1"/>
          </p:cNvSpPr>
          <p:nvPr>
            <p:ph type="body" sz="quarter" idx="22" hasCustomPrompt="1"/>
          </p:nvPr>
        </p:nvSpPr>
        <p:spPr>
          <a:xfrm>
            <a:off x="227009" y="4502962"/>
            <a:ext cx="979621" cy="251999"/>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Experience</a:t>
            </a:r>
          </a:p>
        </p:txBody>
      </p:sp>
      <p:sp>
        <p:nvSpPr>
          <p:cNvPr id="39" name="Segnaposto testo 4">
            <a:extLst>
              <a:ext uri="{FF2B5EF4-FFF2-40B4-BE49-F238E27FC236}">
                <a16:creationId xmlns:a16="http://schemas.microsoft.com/office/drawing/2014/main" id="{5AB65E7F-F82A-2C49-8571-130B6B870CF4}"/>
              </a:ext>
            </a:extLst>
          </p:cNvPr>
          <p:cNvSpPr>
            <a:spLocks noGrp="1"/>
          </p:cNvSpPr>
          <p:nvPr>
            <p:ph type="body" sz="quarter" idx="23" hasCustomPrompt="1"/>
          </p:nvPr>
        </p:nvSpPr>
        <p:spPr>
          <a:xfrm>
            <a:off x="227008" y="4872755"/>
            <a:ext cx="979621" cy="496903"/>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Career</a:t>
            </a:r>
          </a:p>
          <a:p>
            <a:pPr lvl="0"/>
            <a:r>
              <a:rPr lang="en-GB" noProof="0"/>
              <a:t>highlights</a:t>
            </a:r>
          </a:p>
        </p:txBody>
      </p:sp>
      <p:sp>
        <p:nvSpPr>
          <p:cNvPr id="40" name="Segnaposto testo 4">
            <a:extLst>
              <a:ext uri="{FF2B5EF4-FFF2-40B4-BE49-F238E27FC236}">
                <a16:creationId xmlns:a16="http://schemas.microsoft.com/office/drawing/2014/main" id="{A4235569-FEEC-FD41-90DF-33D2EF967AB0}"/>
              </a:ext>
            </a:extLst>
          </p:cNvPr>
          <p:cNvSpPr>
            <a:spLocks noGrp="1"/>
          </p:cNvSpPr>
          <p:nvPr>
            <p:ph type="body" sz="quarter" idx="24" hasCustomPrompt="1"/>
          </p:nvPr>
        </p:nvSpPr>
        <p:spPr>
          <a:xfrm>
            <a:off x="227007" y="5517432"/>
            <a:ext cx="979621" cy="892427"/>
          </a:xfrm>
        </p:spPr>
        <p:txBody>
          <a:bodyPr lIns="0" tIns="0" rIns="0" bIns="0">
            <a:normAutofit/>
          </a:bodyPr>
          <a:lstStyle>
            <a:lvl1pPr marL="0" indent="0" algn="l">
              <a:lnSpc>
                <a:spcPct val="100000"/>
              </a:lnSpc>
              <a:spcBef>
                <a:spcPts val="0"/>
              </a:spcBef>
              <a:buNone/>
              <a:defRPr lang="it-IT" sz="14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Board &amp; advisory roles</a:t>
            </a:r>
          </a:p>
        </p:txBody>
      </p:sp>
      <p:sp>
        <p:nvSpPr>
          <p:cNvPr id="42" name="Segnaposto testo 9">
            <a:extLst>
              <a:ext uri="{FF2B5EF4-FFF2-40B4-BE49-F238E27FC236}">
                <a16:creationId xmlns:a16="http://schemas.microsoft.com/office/drawing/2014/main" id="{F569A20E-80CE-EA4F-8E2F-1CD06B29514E}"/>
              </a:ext>
            </a:extLst>
          </p:cNvPr>
          <p:cNvSpPr>
            <a:spLocks noGrp="1"/>
          </p:cNvSpPr>
          <p:nvPr>
            <p:ph type="body" sz="quarter" idx="25" hasCustomPrompt="1"/>
          </p:nvPr>
        </p:nvSpPr>
        <p:spPr>
          <a:xfrm>
            <a:off x="1272617"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5" name="Segnaposto testo 9">
            <a:extLst>
              <a:ext uri="{FF2B5EF4-FFF2-40B4-BE49-F238E27FC236}">
                <a16:creationId xmlns:a16="http://schemas.microsoft.com/office/drawing/2014/main" id="{B9A2DE5F-B226-6B40-AD3C-2FBC499889CB}"/>
              </a:ext>
            </a:extLst>
          </p:cNvPr>
          <p:cNvSpPr>
            <a:spLocks noGrp="1"/>
          </p:cNvSpPr>
          <p:nvPr>
            <p:ph type="body" sz="quarter" idx="26" hasCustomPrompt="1"/>
          </p:nvPr>
        </p:nvSpPr>
        <p:spPr>
          <a:xfrm>
            <a:off x="1272617"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47" name="Segnaposto testo 9">
            <a:extLst>
              <a:ext uri="{FF2B5EF4-FFF2-40B4-BE49-F238E27FC236}">
                <a16:creationId xmlns:a16="http://schemas.microsoft.com/office/drawing/2014/main" id="{34136CC8-EA00-6345-B930-613F205D917C}"/>
              </a:ext>
            </a:extLst>
          </p:cNvPr>
          <p:cNvSpPr>
            <a:spLocks noGrp="1"/>
          </p:cNvSpPr>
          <p:nvPr userDrawn="1">
            <p:ph type="body" sz="quarter" idx="27" hasCustomPrompt="1"/>
          </p:nvPr>
        </p:nvSpPr>
        <p:spPr>
          <a:xfrm>
            <a:off x="1272617"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4" name="Segnaposto testo 9">
            <a:extLst>
              <a:ext uri="{FF2B5EF4-FFF2-40B4-BE49-F238E27FC236}">
                <a16:creationId xmlns:a16="http://schemas.microsoft.com/office/drawing/2014/main" id="{B6757B97-F7C7-A64B-86FB-15CD2C33791E}"/>
              </a:ext>
            </a:extLst>
          </p:cNvPr>
          <p:cNvSpPr>
            <a:spLocks noGrp="1"/>
          </p:cNvSpPr>
          <p:nvPr userDrawn="1">
            <p:ph type="body" sz="quarter" idx="28" hasCustomPrompt="1"/>
          </p:nvPr>
        </p:nvSpPr>
        <p:spPr>
          <a:xfrm>
            <a:off x="4296250" y="4026037"/>
            <a:ext cx="2520000" cy="379037"/>
          </a:xfrm>
        </p:spPr>
        <p:txBody>
          <a:bodyPr lIns="0" tIns="0" rIns="0" bIns="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7" name="Segnaposto testo 9">
            <a:extLst>
              <a:ext uri="{FF2B5EF4-FFF2-40B4-BE49-F238E27FC236}">
                <a16:creationId xmlns:a16="http://schemas.microsoft.com/office/drawing/2014/main" id="{9EC66E0B-7B86-4041-84F8-E08E67726295}"/>
              </a:ext>
            </a:extLst>
          </p:cNvPr>
          <p:cNvSpPr>
            <a:spLocks noGrp="1"/>
          </p:cNvSpPr>
          <p:nvPr userDrawn="1">
            <p:ph type="body" sz="quarter" idx="30" hasCustomPrompt="1"/>
          </p:nvPr>
        </p:nvSpPr>
        <p:spPr>
          <a:xfrm>
            <a:off x="4296250"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8" name="Segnaposto testo 9">
            <a:extLst>
              <a:ext uri="{FF2B5EF4-FFF2-40B4-BE49-F238E27FC236}">
                <a16:creationId xmlns:a16="http://schemas.microsoft.com/office/drawing/2014/main" id="{1894FF8A-C4E2-9945-90C7-E5B247B3D392}"/>
              </a:ext>
            </a:extLst>
          </p:cNvPr>
          <p:cNvSpPr>
            <a:spLocks noGrp="1"/>
          </p:cNvSpPr>
          <p:nvPr userDrawn="1">
            <p:ph type="body" sz="quarter" idx="31" hasCustomPrompt="1"/>
          </p:nvPr>
        </p:nvSpPr>
        <p:spPr>
          <a:xfrm>
            <a:off x="4296250"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smtClean="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9" name="Segnaposto testo 9">
            <a:extLst>
              <a:ext uri="{FF2B5EF4-FFF2-40B4-BE49-F238E27FC236}">
                <a16:creationId xmlns:a16="http://schemas.microsoft.com/office/drawing/2014/main" id="{8B79659E-51D8-3142-9E63-ECB02C4EA7FB}"/>
              </a:ext>
            </a:extLst>
          </p:cNvPr>
          <p:cNvSpPr>
            <a:spLocks noGrp="1"/>
          </p:cNvSpPr>
          <p:nvPr userDrawn="1">
            <p:ph type="body" sz="quarter" idx="32" hasCustomPrompt="1"/>
          </p:nvPr>
        </p:nvSpPr>
        <p:spPr>
          <a:xfrm>
            <a:off x="4296250"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0" name="Segnaposto testo 9">
            <a:extLst>
              <a:ext uri="{FF2B5EF4-FFF2-40B4-BE49-F238E27FC236}">
                <a16:creationId xmlns:a16="http://schemas.microsoft.com/office/drawing/2014/main" id="{09A30C7B-8A6E-1245-9ACA-FB4073CFF7D9}"/>
              </a:ext>
            </a:extLst>
          </p:cNvPr>
          <p:cNvSpPr>
            <a:spLocks noGrp="1"/>
          </p:cNvSpPr>
          <p:nvPr userDrawn="1">
            <p:ph type="body" sz="quarter" idx="33" hasCustomPrompt="1"/>
          </p:nvPr>
        </p:nvSpPr>
        <p:spPr>
          <a:xfrm>
            <a:off x="7319883" y="4026037"/>
            <a:ext cx="2520000" cy="379037"/>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3" name="Segnaposto testo 9">
            <a:extLst>
              <a:ext uri="{FF2B5EF4-FFF2-40B4-BE49-F238E27FC236}">
                <a16:creationId xmlns:a16="http://schemas.microsoft.com/office/drawing/2014/main" id="{F22A5DFB-D5FA-4946-9389-EE0EAB4BECCC}"/>
              </a:ext>
            </a:extLst>
          </p:cNvPr>
          <p:cNvSpPr>
            <a:spLocks noGrp="1"/>
          </p:cNvSpPr>
          <p:nvPr userDrawn="1">
            <p:ph type="body" sz="quarter" idx="35" hasCustomPrompt="1"/>
          </p:nvPr>
        </p:nvSpPr>
        <p:spPr>
          <a:xfrm>
            <a:off x="7319883" y="4506523"/>
            <a:ext cx="2520000" cy="252000"/>
          </a:xfrm>
        </p:spPr>
        <p:txBody>
          <a:bodyPr lIns="0" tIns="0" rIns="0" bIns="0" anchor="ctr" anchorCtr="0">
            <a:noAutofit/>
          </a:bodyPr>
          <a:lstStyle>
            <a:lvl1pPr marL="0" indent="0" algn="l">
              <a:lnSpc>
                <a:spcPts val="1400"/>
              </a:lnSpc>
              <a:spcBef>
                <a:spcPts val="0"/>
              </a:spcBef>
              <a:buFont typeface="Arial" panose="020B0604020202020204" pitchFamily="34" charset="0"/>
              <a:buNone/>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4" name="Segnaposto testo 9">
            <a:extLst>
              <a:ext uri="{FF2B5EF4-FFF2-40B4-BE49-F238E27FC236}">
                <a16:creationId xmlns:a16="http://schemas.microsoft.com/office/drawing/2014/main" id="{9ED47AD4-43C7-F849-A14C-FC9A5E7A4FE2}"/>
              </a:ext>
            </a:extLst>
          </p:cNvPr>
          <p:cNvSpPr>
            <a:spLocks noGrp="1"/>
          </p:cNvSpPr>
          <p:nvPr userDrawn="1">
            <p:ph type="body" sz="quarter" idx="36" hasCustomPrompt="1"/>
          </p:nvPr>
        </p:nvSpPr>
        <p:spPr>
          <a:xfrm>
            <a:off x="7319883" y="4872755"/>
            <a:ext cx="2520000" cy="496910"/>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5" name="Segnaposto testo 9">
            <a:extLst>
              <a:ext uri="{FF2B5EF4-FFF2-40B4-BE49-F238E27FC236}">
                <a16:creationId xmlns:a16="http://schemas.microsoft.com/office/drawing/2014/main" id="{38DE7660-759B-6947-86F5-F69ED60A747F}"/>
              </a:ext>
            </a:extLst>
          </p:cNvPr>
          <p:cNvSpPr>
            <a:spLocks noGrp="1"/>
          </p:cNvSpPr>
          <p:nvPr userDrawn="1">
            <p:ph type="body" sz="quarter" idx="37" hasCustomPrompt="1"/>
          </p:nvPr>
        </p:nvSpPr>
        <p:spPr>
          <a:xfrm>
            <a:off x="7319883" y="5517432"/>
            <a:ext cx="2520000" cy="870264"/>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52" name="Segnaposto testo 4">
            <a:extLst>
              <a:ext uri="{FF2B5EF4-FFF2-40B4-BE49-F238E27FC236}">
                <a16:creationId xmlns:a16="http://schemas.microsoft.com/office/drawing/2014/main" id="{FC699F88-A50D-4522-A466-79FBBD8BAA5B}"/>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1" name="Segnaposto testo 4">
            <a:extLst>
              <a:ext uri="{FF2B5EF4-FFF2-40B4-BE49-F238E27FC236}">
                <a16:creationId xmlns:a16="http://schemas.microsoft.com/office/drawing/2014/main" id="{4FD2F934-8805-4E16-BC90-A7DB270DB7EC}"/>
              </a:ext>
            </a:extLst>
          </p:cNvPr>
          <p:cNvSpPr>
            <a:spLocks noGrp="1"/>
          </p:cNvSpPr>
          <p:nvPr>
            <p:ph type="body" sz="quarter" idx="14" hasCustomPrompt="1"/>
          </p:nvPr>
        </p:nvSpPr>
        <p:spPr>
          <a:xfrm>
            <a:off x="10234787" y="3012492"/>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53" name="Segnaposto testo 37">
            <a:extLst>
              <a:ext uri="{FF2B5EF4-FFF2-40B4-BE49-F238E27FC236}">
                <a16:creationId xmlns:a16="http://schemas.microsoft.com/office/drawing/2014/main" id="{342E0173-B609-4E34-B0AF-22F958EDD3F8}"/>
              </a:ext>
            </a:extLst>
          </p:cNvPr>
          <p:cNvSpPr>
            <a:spLocks noGrp="1"/>
          </p:cNvSpPr>
          <p:nvPr>
            <p:ph type="body" sz="quarter" idx="20" hasCustomPrompt="1"/>
          </p:nvPr>
        </p:nvSpPr>
        <p:spPr>
          <a:xfrm>
            <a:off x="10230428" y="2215370"/>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6" name="Segnaposto testo 4">
            <a:extLst>
              <a:ext uri="{FF2B5EF4-FFF2-40B4-BE49-F238E27FC236}">
                <a16:creationId xmlns:a16="http://schemas.microsoft.com/office/drawing/2014/main" id="{B08B98F7-5D3A-4116-9611-F9B2CA85004D}"/>
              </a:ext>
            </a:extLst>
          </p:cNvPr>
          <p:cNvSpPr>
            <a:spLocks noGrp="1"/>
          </p:cNvSpPr>
          <p:nvPr>
            <p:ph type="body" sz="quarter" idx="44" hasCustomPrompt="1"/>
          </p:nvPr>
        </p:nvSpPr>
        <p:spPr>
          <a:xfrm>
            <a:off x="10234787" y="4978864"/>
            <a:ext cx="1728000" cy="549274"/>
          </a:xfrm>
        </p:spPr>
        <p:txBody>
          <a:bodyPr lIns="0" tIns="0" rIns="0" bIns="0">
            <a:normAutofit/>
          </a:bodyPr>
          <a:lstStyle>
            <a:lvl1pPr marL="0" indent="0" algn="ctr">
              <a:buNone/>
              <a:defRPr sz="1400" b="0" i="1">
                <a:solidFill>
                  <a:schemeClr val="bg1"/>
                </a:solidFill>
                <a:latin typeface="Times New Roman" panose="02020603050405020304" pitchFamily="18" charset="0"/>
              </a:defRPr>
            </a:lvl1pPr>
          </a:lstStyle>
          <a:p>
            <a:pPr lvl="0"/>
            <a:r>
              <a:rPr lang="en-GB" noProof="0"/>
              <a:t>Insert text</a:t>
            </a:r>
          </a:p>
        </p:txBody>
      </p:sp>
      <p:sp>
        <p:nvSpPr>
          <p:cNvPr id="62" name="Segnaposto testo 37">
            <a:extLst>
              <a:ext uri="{FF2B5EF4-FFF2-40B4-BE49-F238E27FC236}">
                <a16:creationId xmlns:a16="http://schemas.microsoft.com/office/drawing/2014/main" id="{24BE2D1B-6D53-4CEB-88D7-FA317776945F}"/>
              </a:ext>
            </a:extLst>
          </p:cNvPr>
          <p:cNvSpPr>
            <a:spLocks noGrp="1"/>
          </p:cNvSpPr>
          <p:nvPr>
            <p:ph type="body" sz="quarter" idx="45" hasCustomPrompt="1"/>
          </p:nvPr>
        </p:nvSpPr>
        <p:spPr>
          <a:xfrm>
            <a:off x="10230428" y="4181742"/>
            <a:ext cx="1728000" cy="709613"/>
          </a:xfrm>
        </p:spPr>
        <p:txBody>
          <a:bodyPr lIns="0" tIns="0" rIns="0" bIns="0" anchor="b">
            <a:noAutofit/>
          </a:bodyPr>
          <a:lstStyle>
            <a:lvl1pPr marL="0" indent="0" algn="ctr">
              <a:buNone/>
              <a:defRPr lang="it-IT" sz="4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9" name="Titolo 2">
            <a:extLst>
              <a:ext uri="{FF2B5EF4-FFF2-40B4-BE49-F238E27FC236}">
                <a16:creationId xmlns:a16="http://schemas.microsoft.com/office/drawing/2014/main" id="{84AD9D39-CAED-A54C-897C-6C38679F7884}"/>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70" name="Segnaposto testo 34">
            <a:extLst>
              <a:ext uri="{FF2B5EF4-FFF2-40B4-BE49-F238E27FC236}">
                <a16:creationId xmlns:a16="http://schemas.microsoft.com/office/drawing/2014/main" id="{07FC0248-09C8-DA4F-8F14-480698AD3D6A}"/>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7" name="Segnaposto testo 9">
            <a:extLst>
              <a:ext uri="{FF2B5EF4-FFF2-40B4-BE49-F238E27FC236}">
                <a16:creationId xmlns:a16="http://schemas.microsoft.com/office/drawing/2014/main" id="{866516D5-7226-7E46-9AE5-754FB302917B}"/>
              </a:ext>
            </a:extLst>
          </p:cNvPr>
          <p:cNvSpPr>
            <a:spLocks noGrp="1"/>
          </p:cNvSpPr>
          <p:nvPr>
            <p:ph type="body" sz="quarter" idx="47" hasCustomPrompt="1"/>
          </p:nvPr>
        </p:nvSpPr>
        <p:spPr>
          <a:xfrm>
            <a:off x="1272617"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66" name="Segnaposto testo 9">
            <a:extLst>
              <a:ext uri="{FF2B5EF4-FFF2-40B4-BE49-F238E27FC236}">
                <a16:creationId xmlns:a16="http://schemas.microsoft.com/office/drawing/2014/main" id="{518E4F88-E661-694F-A70D-12CA99C57536}"/>
              </a:ext>
            </a:extLst>
          </p:cNvPr>
          <p:cNvSpPr>
            <a:spLocks noGrp="1"/>
          </p:cNvSpPr>
          <p:nvPr>
            <p:ph type="body" sz="quarter" idx="48" hasCustomPrompt="1"/>
          </p:nvPr>
        </p:nvSpPr>
        <p:spPr>
          <a:xfrm>
            <a:off x="4296250"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67" name="Segnaposto testo 9">
            <a:extLst>
              <a:ext uri="{FF2B5EF4-FFF2-40B4-BE49-F238E27FC236}">
                <a16:creationId xmlns:a16="http://schemas.microsoft.com/office/drawing/2014/main" id="{47A08940-C52B-C144-9075-3C00BDAED71E}"/>
              </a:ext>
            </a:extLst>
          </p:cNvPr>
          <p:cNvSpPr>
            <a:spLocks noGrp="1"/>
          </p:cNvSpPr>
          <p:nvPr>
            <p:ph type="body" sz="quarter" idx="49" hasCustomPrompt="1"/>
          </p:nvPr>
        </p:nvSpPr>
        <p:spPr>
          <a:xfrm>
            <a:off x="7319883" y="3576443"/>
            <a:ext cx="2520000" cy="312709"/>
          </a:xfrm>
        </p:spPr>
        <p:txBody>
          <a:bodyPr lIns="0" tIns="0" rIns="0" bIns="0" anchor="ctr" anchorCtr="0">
            <a:noAutofit/>
          </a:bodyPr>
          <a:lstStyle>
            <a:lvl1pPr marL="0" marR="0" indent="0" algn="l" defTabSz="914400" rtl="0" eaLnBrk="1" fontAlgn="auto" latinLnBrk="0" hangingPunct="1">
              <a:lnSpc>
                <a:spcPts val="1400"/>
              </a:lnSpc>
              <a:spcBef>
                <a:spcPts val="0"/>
              </a:spcBef>
              <a:spcAft>
                <a:spcPts val="0"/>
              </a:spcAft>
              <a:buClrTx/>
              <a:buSzTx/>
              <a:buFont typeface="Arial" panose="020B0604020202020204" pitchFamily="34" charset="0"/>
              <a:buNone/>
              <a:tabLst/>
              <a:defRPr lang="it-IT" sz="1800" b="1" i="0" kern="1200" dirty="0">
                <a:solidFill>
                  <a:srgbClr val="FF5AFB"/>
                </a:solidFill>
                <a:latin typeface="Times New Roman" panose="02020603050405020304" pitchFamily="18" charset="0"/>
                <a:ea typeface="+mn-ea"/>
                <a:cs typeface="+mn-cs"/>
              </a:defRPr>
            </a:lvl1pPr>
          </a:lstStyle>
          <a:p>
            <a:pPr lvl="0"/>
            <a:r>
              <a:rPr lang="en-GB" noProof="0"/>
              <a:t>Insert name</a:t>
            </a:r>
          </a:p>
        </p:txBody>
      </p:sp>
      <p:sp>
        <p:nvSpPr>
          <p:cNvPr id="44" name="Segnaposto testo 4">
            <a:extLst>
              <a:ext uri="{FF2B5EF4-FFF2-40B4-BE49-F238E27FC236}">
                <a16:creationId xmlns:a16="http://schemas.microsoft.com/office/drawing/2014/main" id="{1C5FD550-A449-854A-A392-37286E3DAF3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 name="Picture Placeholder 2">
            <a:extLst>
              <a:ext uri="{FF2B5EF4-FFF2-40B4-BE49-F238E27FC236}">
                <a16:creationId xmlns:a16="http://schemas.microsoft.com/office/drawing/2014/main" id="{A0FA7C31-E7DE-8A4A-A8D7-34C81AB44BA9}"/>
              </a:ext>
            </a:extLst>
          </p:cNvPr>
          <p:cNvSpPr>
            <a:spLocks noGrp="1"/>
          </p:cNvSpPr>
          <p:nvPr>
            <p:ph type="pic" sz="quarter" idx="50" hasCustomPrompt="1"/>
          </p:nvPr>
        </p:nvSpPr>
        <p:spPr>
          <a:xfrm>
            <a:off x="1290638"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sp>
        <p:nvSpPr>
          <p:cNvPr id="48" name="Picture Placeholder 2">
            <a:extLst>
              <a:ext uri="{FF2B5EF4-FFF2-40B4-BE49-F238E27FC236}">
                <a16:creationId xmlns:a16="http://schemas.microsoft.com/office/drawing/2014/main" id="{19B88EB8-EA68-8343-818C-8B6A659EFC3E}"/>
              </a:ext>
            </a:extLst>
          </p:cNvPr>
          <p:cNvSpPr>
            <a:spLocks noGrp="1"/>
          </p:cNvSpPr>
          <p:nvPr>
            <p:ph type="pic" sz="quarter" idx="51" hasCustomPrompt="1"/>
          </p:nvPr>
        </p:nvSpPr>
        <p:spPr>
          <a:xfrm>
            <a:off x="4295800"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sp>
        <p:nvSpPr>
          <p:cNvPr id="49" name="Picture Placeholder 2">
            <a:extLst>
              <a:ext uri="{FF2B5EF4-FFF2-40B4-BE49-F238E27FC236}">
                <a16:creationId xmlns:a16="http://schemas.microsoft.com/office/drawing/2014/main" id="{AC3C8929-A03C-8C47-B4AB-86BD38EADB50}"/>
              </a:ext>
            </a:extLst>
          </p:cNvPr>
          <p:cNvSpPr>
            <a:spLocks noGrp="1"/>
          </p:cNvSpPr>
          <p:nvPr>
            <p:ph type="pic" sz="quarter" idx="52" hasCustomPrompt="1"/>
          </p:nvPr>
        </p:nvSpPr>
        <p:spPr>
          <a:xfrm>
            <a:off x="7320136" y="2042160"/>
            <a:ext cx="2520000" cy="14544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picture</a:t>
            </a:r>
          </a:p>
        </p:txBody>
      </p:sp>
      <p:pic>
        <p:nvPicPr>
          <p:cNvPr id="34" name="Elemento grafico 33">
            <a:extLst>
              <a:ext uri="{FF2B5EF4-FFF2-40B4-BE49-F238E27FC236}">
                <a16:creationId xmlns:a16="http://schemas.microsoft.com/office/drawing/2014/main" id="{5BEA31D2-6D55-9840-9210-DC20A25E423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35" name="object 10">
            <a:extLst>
              <a:ext uri="{FF2B5EF4-FFF2-40B4-BE49-F238E27FC236}">
                <a16:creationId xmlns:a16="http://schemas.microsoft.com/office/drawing/2014/main" id="{0BFCBD2A-BD31-8F43-A7B3-3D4DC289C90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7852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quote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8" name="Segnaposto testo 4">
            <a:extLst>
              <a:ext uri="{FF2B5EF4-FFF2-40B4-BE49-F238E27FC236}">
                <a16:creationId xmlns:a16="http://schemas.microsoft.com/office/drawing/2014/main" id="{1AC8F9B7-1E8D-3E45-93ED-43CCDAC42AE4}"/>
              </a:ext>
            </a:extLst>
          </p:cNvPr>
          <p:cNvSpPr>
            <a:spLocks noGrp="1"/>
          </p:cNvSpPr>
          <p:nvPr>
            <p:ph type="body" sz="quarter" idx="22" hasCustomPrompt="1"/>
          </p:nvPr>
        </p:nvSpPr>
        <p:spPr>
          <a:xfrm>
            <a:off x="4476001"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2" name="Segnaposto testo 9">
            <a:extLst>
              <a:ext uri="{FF2B5EF4-FFF2-40B4-BE49-F238E27FC236}">
                <a16:creationId xmlns:a16="http://schemas.microsoft.com/office/drawing/2014/main" id="{287CDC58-28B8-194D-B3B5-FF1B0EBFC346}"/>
              </a:ext>
            </a:extLst>
          </p:cNvPr>
          <p:cNvSpPr>
            <a:spLocks noGrp="1"/>
          </p:cNvSpPr>
          <p:nvPr>
            <p:ph type="body" sz="quarter" idx="23" hasCustomPrompt="1"/>
          </p:nvPr>
        </p:nvSpPr>
        <p:spPr>
          <a:xfrm>
            <a:off x="4476001"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3" name="Segnaposto testo 4">
            <a:extLst>
              <a:ext uri="{FF2B5EF4-FFF2-40B4-BE49-F238E27FC236}">
                <a16:creationId xmlns:a16="http://schemas.microsoft.com/office/drawing/2014/main" id="{87A6B69D-1995-7545-849E-5C563357919D}"/>
              </a:ext>
            </a:extLst>
          </p:cNvPr>
          <p:cNvSpPr>
            <a:spLocks noGrp="1"/>
          </p:cNvSpPr>
          <p:nvPr>
            <p:ph type="body" sz="quarter" idx="24" hasCustomPrompt="1"/>
          </p:nvPr>
        </p:nvSpPr>
        <p:spPr>
          <a:xfrm>
            <a:off x="8724989" y="2168525"/>
            <a:ext cx="3239997" cy="2341966"/>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7" name="Segnaposto testo 9">
            <a:extLst>
              <a:ext uri="{FF2B5EF4-FFF2-40B4-BE49-F238E27FC236}">
                <a16:creationId xmlns:a16="http://schemas.microsoft.com/office/drawing/2014/main" id="{1FB8582C-7070-324A-B94C-5FC4ED965918}"/>
              </a:ext>
            </a:extLst>
          </p:cNvPr>
          <p:cNvSpPr>
            <a:spLocks noGrp="1"/>
          </p:cNvSpPr>
          <p:nvPr>
            <p:ph type="body" sz="quarter" idx="25" hasCustomPrompt="1"/>
          </p:nvPr>
        </p:nvSpPr>
        <p:spPr>
          <a:xfrm>
            <a:off x="8724989" y="4732586"/>
            <a:ext cx="3240087" cy="715022"/>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0" name="Segnaposto testo 4">
            <a:extLst>
              <a:ext uri="{FF2B5EF4-FFF2-40B4-BE49-F238E27FC236}">
                <a16:creationId xmlns:a16="http://schemas.microsoft.com/office/drawing/2014/main" id="{BBB9417E-A3DA-4DDC-8739-4AC8541452CE}"/>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8" name="Titolo 2">
            <a:extLst>
              <a:ext uri="{FF2B5EF4-FFF2-40B4-BE49-F238E27FC236}">
                <a16:creationId xmlns:a16="http://schemas.microsoft.com/office/drawing/2014/main" id="{B75A983D-EC3C-7C49-B9C2-5CAFE19B38CD}"/>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9" name="Segnaposto testo 34">
            <a:extLst>
              <a:ext uri="{FF2B5EF4-FFF2-40B4-BE49-F238E27FC236}">
                <a16:creationId xmlns:a16="http://schemas.microsoft.com/office/drawing/2014/main" id="{AF785B76-D781-724F-AC06-F584EFB98082}"/>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1" name="Segnaposto testo 4">
            <a:extLst>
              <a:ext uri="{FF2B5EF4-FFF2-40B4-BE49-F238E27FC236}">
                <a16:creationId xmlns:a16="http://schemas.microsoft.com/office/drawing/2014/main" id="{6A0D531A-AA8E-DA4D-AC11-6D831A441398}"/>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B98D359C-521C-4C4A-9C0E-EE72F4AA199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EB83D1C-6B40-0C46-853C-7AAB8AB77B1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917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numbers">
    <p:spTree>
      <p:nvGrpSpPr>
        <p:cNvPr id="1" name=""/>
        <p:cNvGrpSpPr/>
        <p:nvPr/>
      </p:nvGrpSpPr>
      <p:grpSpPr>
        <a:xfrm>
          <a:off x="0" y="0"/>
          <a:ext cx="0" cy="0"/>
          <a:chOff x="0" y="0"/>
          <a:chExt cx="0" cy="0"/>
        </a:xfrm>
      </p:grpSpPr>
      <p:sp>
        <p:nvSpPr>
          <p:cNvPr id="15" name="Segnaposto testo 11">
            <a:extLst>
              <a:ext uri="{FF2B5EF4-FFF2-40B4-BE49-F238E27FC236}">
                <a16:creationId xmlns:a16="http://schemas.microsoft.com/office/drawing/2014/main" id="{780DE2D8-9F35-42F4-AAC8-322DFE29CC27}"/>
              </a:ext>
            </a:extLst>
          </p:cNvPr>
          <p:cNvSpPr>
            <a:spLocks noGrp="1"/>
          </p:cNvSpPr>
          <p:nvPr>
            <p:ph type="body" sz="quarter" idx="10" hasCustomPrompt="1"/>
          </p:nvPr>
        </p:nvSpPr>
        <p:spPr>
          <a:xfrm>
            <a:off x="1029272" y="1385888"/>
            <a:ext cx="10570489" cy="432000"/>
          </a:xfrm>
        </p:spPr>
        <p:txBody>
          <a:bodyPr lIns="0" tIns="0" rIns="0" bIns="0">
            <a:noAutofit/>
          </a:bodyPr>
          <a:lstStyle>
            <a:lvl1pPr marL="0" indent="0">
              <a:buNone/>
              <a:defRPr lang="it-IT" sz="3000" b="0" i="0" kern="1200" dirty="0" smtClean="0">
                <a:solidFill>
                  <a:srgbClr val="002182"/>
                </a:solidFill>
                <a:latin typeface="Times New Roman" panose="02020603050405020304" pitchFamily="18" charset="0"/>
                <a:ea typeface="+mj-ea"/>
                <a:cs typeface="+mj-cs"/>
              </a:defRPr>
            </a:lvl1pPr>
            <a:lvl2pPr marL="457200" indent="0">
              <a:buNone/>
              <a:defRPr lang="it-IT" sz="3000" b="0" i="1" kern="1200" dirty="0" smtClean="0">
                <a:solidFill>
                  <a:schemeClr val="tx1"/>
                </a:solidFill>
                <a:latin typeface="Canela Light" pitchFamily="2" charset="77"/>
                <a:ea typeface="+mj-ea"/>
                <a:cs typeface="+mj-cs"/>
              </a:defRPr>
            </a:lvl2pPr>
            <a:lvl3pPr marL="914400" indent="0">
              <a:buNone/>
              <a:defRPr lang="it-IT" sz="3000" b="0" i="1" kern="1200" dirty="0" smtClean="0">
                <a:solidFill>
                  <a:schemeClr val="tx1"/>
                </a:solidFill>
                <a:latin typeface="Canela Light" pitchFamily="2" charset="77"/>
                <a:ea typeface="+mj-ea"/>
                <a:cs typeface="+mj-cs"/>
              </a:defRPr>
            </a:lvl3pPr>
            <a:lvl4pPr marL="1371600" indent="0">
              <a:buNone/>
              <a:defRPr lang="it-IT" sz="3000" b="0" i="1" kern="1200" dirty="0" smtClean="0">
                <a:solidFill>
                  <a:schemeClr val="tx1"/>
                </a:solidFill>
                <a:latin typeface="Canela Light" pitchFamily="2" charset="77"/>
                <a:ea typeface="+mj-ea"/>
                <a:cs typeface="+mj-cs"/>
              </a:defRPr>
            </a:lvl4pPr>
            <a:lvl5pPr marL="1828800" indent="0">
              <a:buNone/>
              <a:defRPr lang="it-IT" sz="3000" b="0" i="1" kern="1200" dirty="0">
                <a:solidFill>
                  <a:schemeClr val="tx1"/>
                </a:solidFill>
                <a:latin typeface="Canela Light" pitchFamily="2" charset="77"/>
                <a:ea typeface="+mj-ea"/>
                <a:cs typeface="+mj-cs"/>
              </a:defRPr>
            </a:lvl5pPr>
          </a:lstStyle>
          <a:p>
            <a:pPr lvl="0"/>
            <a:r>
              <a:rPr lang="en-GB" noProof="0"/>
              <a:t>Insert text</a:t>
            </a:r>
          </a:p>
        </p:txBody>
      </p:sp>
      <p:sp>
        <p:nvSpPr>
          <p:cNvPr id="16" name="Segnaposto testo 27">
            <a:extLst>
              <a:ext uri="{FF2B5EF4-FFF2-40B4-BE49-F238E27FC236}">
                <a16:creationId xmlns:a16="http://schemas.microsoft.com/office/drawing/2014/main" id="{F4C292A0-35DB-41E2-B35F-A7596EE6AA04}"/>
              </a:ext>
            </a:extLst>
          </p:cNvPr>
          <p:cNvSpPr>
            <a:spLocks noGrp="1"/>
          </p:cNvSpPr>
          <p:nvPr>
            <p:ph type="body" sz="quarter" idx="12" hasCustomPrompt="1"/>
          </p:nvPr>
        </p:nvSpPr>
        <p:spPr>
          <a:xfrm>
            <a:off x="1028289" y="239806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2" name="Segnaposto testo 27">
            <a:extLst>
              <a:ext uri="{FF2B5EF4-FFF2-40B4-BE49-F238E27FC236}">
                <a16:creationId xmlns:a16="http://schemas.microsoft.com/office/drawing/2014/main" id="{84D307FB-94DD-424D-9D24-F1E7426AED23}"/>
              </a:ext>
            </a:extLst>
          </p:cNvPr>
          <p:cNvSpPr>
            <a:spLocks noGrp="1"/>
          </p:cNvSpPr>
          <p:nvPr>
            <p:ph type="body" sz="quarter" idx="14" hasCustomPrompt="1"/>
          </p:nvPr>
        </p:nvSpPr>
        <p:spPr>
          <a:xfrm>
            <a:off x="1028289" y="3427008"/>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3" name="Segnaposto testo 27">
            <a:extLst>
              <a:ext uri="{FF2B5EF4-FFF2-40B4-BE49-F238E27FC236}">
                <a16:creationId xmlns:a16="http://schemas.microsoft.com/office/drawing/2014/main" id="{38CA4DB5-B856-4FA4-A1CB-0816E872A0FE}"/>
              </a:ext>
            </a:extLst>
          </p:cNvPr>
          <p:cNvSpPr>
            <a:spLocks noGrp="1"/>
          </p:cNvSpPr>
          <p:nvPr>
            <p:ph type="body" sz="quarter" idx="16" hasCustomPrompt="1"/>
          </p:nvPr>
        </p:nvSpPr>
        <p:spPr>
          <a:xfrm>
            <a:off x="1028289" y="444143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4" name="Segnaposto testo 27">
            <a:extLst>
              <a:ext uri="{FF2B5EF4-FFF2-40B4-BE49-F238E27FC236}">
                <a16:creationId xmlns:a16="http://schemas.microsoft.com/office/drawing/2014/main" id="{A9E13942-1FDC-42B7-83CB-D8E878188522}"/>
              </a:ext>
            </a:extLst>
          </p:cNvPr>
          <p:cNvSpPr>
            <a:spLocks noGrp="1"/>
          </p:cNvSpPr>
          <p:nvPr>
            <p:ph type="body" sz="quarter" idx="18" hasCustomPrompt="1"/>
          </p:nvPr>
        </p:nvSpPr>
        <p:spPr>
          <a:xfrm>
            <a:off x="1028289" y="5455864"/>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28" name="Titolo 2">
            <a:extLst>
              <a:ext uri="{FF2B5EF4-FFF2-40B4-BE49-F238E27FC236}">
                <a16:creationId xmlns:a16="http://schemas.microsoft.com/office/drawing/2014/main" id="{D96BBF4F-AABF-434C-BC61-70D80560CEA2}"/>
              </a:ext>
            </a:extLst>
          </p:cNvPr>
          <p:cNvSpPr>
            <a:spLocks noGrp="1"/>
          </p:cNvSpPr>
          <p:nvPr>
            <p:ph type="title" hasCustomPrompt="1"/>
          </p:nvPr>
        </p:nvSpPr>
        <p:spPr>
          <a:xfrm>
            <a:off x="227013" y="526867"/>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12" name="object 10">
            <a:extLst>
              <a:ext uri="{FF2B5EF4-FFF2-40B4-BE49-F238E27FC236}">
                <a16:creationId xmlns:a16="http://schemas.microsoft.com/office/drawing/2014/main" id="{A3358D51-9495-F94E-B033-7DE18076FBA9}"/>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873770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70">
          <p15:clr>
            <a:srgbClr val="FBAE40"/>
          </p15:clr>
        </p15:guide>
        <p15:guide id="4" pos="731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quotes">
    <p:spTree>
      <p:nvGrpSpPr>
        <p:cNvPr id="1" name=""/>
        <p:cNvGrpSpPr/>
        <p:nvPr/>
      </p:nvGrpSpPr>
      <p:grpSpPr>
        <a:xfrm>
          <a:off x="0" y="0"/>
          <a:ext cx="0" cy="0"/>
          <a:chOff x="0" y="0"/>
          <a:chExt cx="0" cy="0"/>
        </a:xfrm>
      </p:grpSpPr>
      <p:sp>
        <p:nvSpPr>
          <p:cNvPr id="44" name="Segnaposto testo 4">
            <a:extLst>
              <a:ext uri="{FF2B5EF4-FFF2-40B4-BE49-F238E27FC236}">
                <a16:creationId xmlns:a16="http://schemas.microsoft.com/office/drawing/2014/main" id="{B2A4D72F-0ED9-2245-900C-CE02AB1B6DFE}"/>
              </a:ext>
            </a:extLst>
          </p:cNvPr>
          <p:cNvSpPr>
            <a:spLocks noGrp="1"/>
          </p:cNvSpPr>
          <p:nvPr>
            <p:ph type="body" sz="quarter" idx="26" hasCustomPrompt="1"/>
          </p:nvPr>
        </p:nvSpPr>
        <p:spPr>
          <a:xfrm>
            <a:off x="226922"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47" name="Segnaposto testo 4">
            <a:extLst>
              <a:ext uri="{FF2B5EF4-FFF2-40B4-BE49-F238E27FC236}">
                <a16:creationId xmlns:a16="http://schemas.microsoft.com/office/drawing/2014/main" id="{75F8D1E1-25C9-6341-B3B5-8391023093B9}"/>
              </a:ext>
            </a:extLst>
          </p:cNvPr>
          <p:cNvSpPr>
            <a:spLocks noGrp="1"/>
          </p:cNvSpPr>
          <p:nvPr>
            <p:ph type="body" sz="quarter" idx="28" hasCustomPrompt="1"/>
          </p:nvPr>
        </p:nvSpPr>
        <p:spPr>
          <a:xfrm>
            <a:off x="4475910"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50" name="Segnaposto testo 4">
            <a:extLst>
              <a:ext uri="{FF2B5EF4-FFF2-40B4-BE49-F238E27FC236}">
                <a16:creationId xmlns:a16="http://schemas.microsoft.com/office/drawing/2014/main" id="{3FE37BC4-BB9A-DE41-A4DD-64BD13EF0504}"/>
              </a:ext>
            </a:extLst>
          </p:cNvPr>
          <p:cNvSpPr>
            <a:spLocks noGrp="1"/>
          </p:cNvSpPr>
          <p:nvPr>
            <p:ph type="body" sz="quarter" idx="30" hasCustomPrompt="1"/>
          </p:nvPr>
        </p:nvSpPr>
        <p:spPr>
          <a:xfrm>
            <a:off x="8724898" y="4413554"/>
            <a:ext cx="3239997" cy="1368000"/>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1" name="Segnaposto testo 4">
            <a:extLst>
              <a:ext uri="{FF2B5EF4-FFF2-40B4-BE49-F238E27FC236}">
                <a16:creationId xmlns:a16="http://schemas.microsoft.com/office/drawing/2014/main" id="{C06245EB-3277-4F79-B481-FAA9D463E55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6" name="Segnaposto testo 9">
            <a:extLst>
              <a:ext uri="{FF2B5EF4-FFF2-40B4-BE49-F238E27FC236}">
                <a16:creationId xmlns:a16="http://schemas.microsoft.com/office/drawing/2014/main" id="{281008C3-D737-4232-B634-0F936873E9D4}"/>
              </a:ext>
            </a:extLst>
          </p:cNvPr>
          <p:cNvSpPr>
            <a:spLocks noGrp="1"/>
          </p:cNvSpPr>
          <p:nvPr>
            <p:ph type="body" sz="quarter" idx="21" hasCustomPrompt="1"/>
          </p:nvPr>
        </p:nvSpPr>
        <p:spPr>
          <a:xfrm>
            <a:off x="227013"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29" name="Segnaposto testo 9">
            <a:extLst>
              <a:ext uri="{FF2B5EF4-FFF2-40B4-BE49-F238E27FC236}">
                <a16:creationId xmlns:a16="http://schemas.microsoft.com/office/drawing/2014/main" id="{8F7435A3-4C46-4917-A25B-C3D274C86DB9}"/>
              </a:ext>
            </a:extLst>
          </p:cNvPr>
          <p:cNvSpPr>
            <a:spLocks noGrp="1"/>
          </p:cNvSpPr>
          <p:nvPr>
            <p:ph type="body" sz="quarter" idx="23" hasCustomPrompt="1"/>
          </p:nvPr>
        </p:nvSpPr>
        <p:spPr>
          <a:xfrm>
            <a:off x="4476001"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8" name="Segnaposto testo 9">
            <a:extLst>
              <a:ext uri="{FF2B5EF4-FFF2-40B4-BE49-F238E27FC236}">
                <a16:creationId xmlns:a16="http://schemas.microsoft.com/office/drawing/2014/main" id="{7B6E02EA-CD9F-4C6F-8FEC-6F7319AB1647}"/>
              </a:ext>
            </a:extLst>
          </p:cNvPr>
          <p:cNvSpPr>
            <a:spLocks noGrp="1"/>
          </p:cNvSpPr>
          <p:nvPr>
            <p:ph type="body" sz="quarter" idx="25" hasCustomPrompt="1"/>
          </p:nvPr>
        </p:nvSpPr>
        <p:spPr>
          <a:xfrm>
            <a:off x="8724989" y="3618216"/>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9" name="Segnaposto testo 9">
            <a:extLst>
              <a:ext uri="{FF2B5EF4-FFF2-40B4-BE49-F238E27FC236}">
                <a16:creationId xmlns:a16="http://schemas.microsoft.com/office/drawing/2014/main" id="{7814666A-E28B-4CE2-B44E-343E24EF56E3}"/>
              </a:ext>
            </a:extLst>
          </p:cNvPr>
          <p:cNvSpPr>
            <a:spLocks noGrp="1"/>
          </p:cNvSpPr>
          <p:nvPr>
            <p:ph type="body" sz="quarter" idx="31" hasCustomPrompt="1"/>
          </p:nvPr>
        </p:nvSpPr>
        <p:spPr>
          <a:xfrm>
            <a:off x="8724898"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40" name="Segnaposto testo 9">
            <a:extLst>
              <a:ext uri="{FF2B5EF4-FFF2-40B4-BE49-F238E27FC236}">
                <a16:creationId xmlns:a16="http://schemas.microsoft.com/office/drawing/2014/main" id="{227A92CA-77E7-4FB8-A087-350BC5650FB1}"/>
              </a:ext>
            </a:extLst>
          </p:cNvPr>
          <p:cNvSpPr>
            <a:spLocks noGrp="1"/>
          </p:cNvSpPr>
          <p:nvPr>
            <p:ph type="body" sz="quarter" idx="29" hasCustomPrompt="1"/>
          </p:nvPr>
        </p:nvSpPr>
        <p:spPr>
          <a:xfrm>
            <a:off x="4475910"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41" name="Segnaposto testo 9">
            <a:extLst>
              <a:ext uri="{FF2B5EF4-FFF2-40B4-BE49-F238E27FC236}">
                <a16:creationId xmlns:a16="http://schemas.microsoft.com/office/drawing/2014/main" id="{A3C90D3F-F555-4454-85F2-B1379D59BA8F}"/>
              </a:ext>
            </a:extLst>
          </p:cNvPr>
          <p:cNvSpPr>
            <a:spLocks noGrp="1"/>
          </p:cNvSpPr>
          <p:nvPr>
            <p:ph type="body" sz="quarter" idx="27" hasCustomPrompt="1"/>
          </p:nvPr>
        </p:nvSpPr>
        <p:spPr>
          <a:xfrm>
            <a:off x="226922" y="5858335"/>
            <a:ext cx="3240087" cy="486927"/>
          </a:xfrm>
        </p:spPr>
        <p:txBody>
          <a:bodyPr lIns="0" tIns="0" rIns="0" bIns="0">
            <a:normAutofit/>
          </a:bodyPr>
          <a:lstStyle>
            <a:lvl1pPr marL="0" indent="0">
              <a:lnSpc>
                <a:spcPct val="100000"/>
              </a:lnSpc>
              <a:spcBef>
                <a:spcPts val="0"/>
              </a:spcBef>
              <a:buNone/>
              <a:defRPr lang="it-IT" sz="1200" b="0" i="1" kern="1200" dirty="0">
                <a:solidFill>
                  <a:srgbClr val="FF5AFB"/>
                </a:solidFill>
                <a:latin typeface="Times New Roman" panose="02020603050405020304" pitchFamily="18" charset="0"/>
                <a:ea typeface="+mn-ea"/>
                <a:cs typeface="+mn-cs"/>
              </a:defRPr>
            </a:lvl1pPr>
          </a:lstStyle>
          <a:p>
            <a:pPr lvl="0"/>
            <a:r>
              <a:rPr lang="en-GB" noProof="0"/>
              <a:t>Insert name</a:t>
            </a:r>
            <a:br>
              <a:rPr lang="en-GB" noProof="0"/>
            </a:br>
            <a:r>
              <a:rPr lang="en-GB" noProof="0"/>
              <a:t>Insert sector</a:t>
            </a:r>
          </a:p>
        </p:txBody>
      </p:sp>
      <p:sp>
        <p:nvSpPr>
          <p:cNvPr id="32" name="Segnaposto testo 4">
            <a:extLst>
              <a:ext uri="{FF2B5EF4-FFF2-40B4-BE49-F238E27FC236}">
                <a16:creationId xmlns:a16="http://schemas.microsoft.com/office/drawing/2014/main" id="{38A0B8A6-C951-4D2D-88D4-BB91F9266DC4}"/>
              </a:ext>
            </a:extLst>
          </p:cNvPr>
          <p:cNvSpPr>
            <a:spLocks noGrp="1"/>
          </p:cNvSpPr>
          <p:nvPr>
            <p:ph type="body" sz="quarter" idx="19" hasCustomPrompt="1"/>
          </p:nvPr>
        </p:nvSpPr>
        <p:spPr>
          <a:xfrm>
            <a:off x="227013"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5" name="Segnaposto testo 4">
            <a:extLst>
              <a:ext uri="{FF2B5EF4-FFF2-40B4-BE49-F238E27FC236}">
                <a16:creationId xmlns:a16="http://schemas.microsoft.com/office/drawing/2014/main" id="{CF7A574B-C302-41C9-A2BC-67DF08DA5AB5}"/>
              </a:ext>
            </a:extLst>
          </p:cNvPr>
          <p:cNvSpPr>
            <a:spLocks noGrp="1"/>
          </p:cNvSpPr>
          <p:nvPr>
            <p:ph type="body" sz="quarter" idx="22" hasCustomPrompt="1"/>
          </p:nvPr>
        </p:nvSpPr>
        <p:spPr>
          <a:xfrm>
            <a:off x="4476001"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37" name="Segnaposto testo 4">
            <a:extLst>
              <a:ext uri="{FF2B5EF4-FFF2-40B4-BE49-F238E27FC236}">
                <a16:creationId xmlns:a16="http://schemas.microsoft.com/office/drawing/2014/main" id="{506B01E4-5713-456B-B009-A0292DEBE085}"/>
              </a:ext>
            </a:extLst>
          </p:cNvPr>
          <p:cNvSpPr>
            <a:spLocks noGrp="1"/>
          </p:cNvSpPr>
          <p:nvPr>
            <p:ph type="body" sz="quarter" idx="24" hasCustomPrompt="1"/>
          </p:nvPr>
        </p:nvSpPr>
        <p:spPr>
          <a:xfrm>
            <a:off x="8724989" y="2168525"/>
            <a:ext cx="3239997" cy="1348295"/>
          </a:xfrm>
        </p:spPr>
        <p:txBody>
          <a:bodyPr lIns="0" tIns="0" rIns="0" bIns="0">
            <a:normAutofit/>
          </a:bodyPr>
          <a:lstStyle>
            <a:lvl1pPr marL="0" indent="0" algn="l">
              <a:buNone/>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27" name="Titolo 2">
            <a:extLst>
              <a:ext uri="{FF2B5EF4-FFF2-40B4-BE49-F238E27FC236}">
                <a16:creationId xmlns:a16="http://schemas.microsoft.com/office/drawing/2014/main" id="{9F2C6409-F594-C54A-BDD6-E9508BDF313B}"/>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3" name="Segnaposto testo 34">
            <a:extLst>
              <a:ext uri="{FF2B5EF4-FFF2-40B4-BE49-F238E27FC236}">
                <a16:creationId xmlns:a16="http://schemas.microsoft.com/office/drawing/2014/main" id="{95C56BBB-4F60-234C-AE9D-AB943960B031}"/>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8" name="Segnaposto testo 4">
            <a:extLst>
              <a:ext uri="{FF2B5EF4-FFF2-40B4-BE49-F238E27FC236}">
                <a16:creationId xmlns:a16="http://schemas.microsoft.com/office/drawing/2014/main" id="{65B3D790-B184-0B40-BDE5-810791330C51}"/>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2BE43D76-4950-B842-AA5F-FE6E83EDFD9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BA641A0B-7E1B-D04B-9EB4-B6494472EA9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1068323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quot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95204" y="2173434"/>
            <a:ext cx="7601592" cy="3285533"/>
          </a:xfrm>
        </p:spPr>
        <p:txBody>
          <a:bodyPr lIns="0" tIns="0" rIns="0" bIns="0">
            <a:normAutofit/>
          </a:bodyPr>
          <a:lstStyle>
            <a:lvl1pPr marL="0" indent="0" algn="l">
              <a:buNone/>
              <a:defRPr lang="it-IT" sz="4000" b="0" i="1" kern="1200" dirty="0">
                <a:solidFill>
                  <a:srgbClr val="002182"/>
                </a:solidFill>
                <a:latin typeface="Times New Roman" panose="02020603050405020304" pitchFamily="18" charset="0"/>
                <a:ea typeface="+mj-ea"/>
                <a:cs typeface="+mj-cs"/>
              </a:defRPr>
            </a:lvl1pPr>
          </a:lstStyle>
          <a:p>
            <a:pPr lvl="0"/>
            <a:r>
              <a:rPr lang="en-GB" noProof="0"/>
              <a:t>“Insert text/quote”</a:t>
            </a:r>
          </a:p>
        </p:txBody>
      </p:sp>
      <p:sp>
        <p:nvSpPr>
          <p:cNvPr id="13" name="Segnaposto testo 4">
            <a:extLst>
              <a:ext uri="{FF2B5EF4-FFF2-40B4-BE49-F238E27FC236}">
                <a16:creationId xmlns:a16="http://schemas.microsoft.com/office/drawing/2014/main" id="{803DF733-3893-4E04-8B88-FC796BD953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4" name="Segnaposto testo 9">
            <a:extLst>
              <a:ext uri="{FF2B5EF4-FFF2-40B4-BE49-F238E27FC236}">
                <a16:creationId xmlns:a16="http://schemas.microsoft.com/office/drawing/2014/main" id="{D8396A38-8E61-4F00-9118-B48BA975DCFF}"/>
              </a:ext>
            </a:extLst>
          </p:cNvPr>
          <p:cNvSpPr>
            <a:spLocks noGrp="1"/>
          </p:cNvSpPr>
          <p:nvPr>
            <p:ph type="body" sz="quarter" idx="21" hasCustomPrompt="1"/>
          </p:nvPr>
        </p:nvSpPr>
        <p:spPr>
          <a:xfrm>
            <a:off x="2295204" y="5525519"/>
            <a:ext cx="3240087" cy="486927"/>
          </a:xfrm>
        </p:spPr>
        <p:txBody>
          <a:bodyPr lIns="0" tIns="0" rIns="0" bIns="0">
            <a:normAutofit/>
          </a:bodyPr>
          <a:lstStyle>
            <a:lvl1pPr marL="0" indent="0">
              <a:lnSpc>
                <a:spcPct val="100000"/>
              </a:lnSpc>
              <a:spcBef>
                <a:spcPts val="0"/>
              </a:spcBef>
              <a:buNone/>
              <a:defRPr lang="it-IT" sz="1200" b="0" i="1" kern="1200" dirty="0">
                <a:solidFill>
                  <a:schemeClr val="accent2"/>
                </a:solidFill>
                <a:latin typeface="Times New Roman" panose="02020603050405020304" pitchFamily="18" charset="0"/>
                <a:ea typeface="+mn-ea"/>
                <a:cs typeface="+mn-cs"/>
              </a:defRPr>
            </a:lvl1pPr>
          </a:lstStyle>
          <a:p>
            <a:pPr lvl="0"/>
            <a:r>
              <a:rPr lang="en-GB" noProof="0"/>
              <a:t>Insert name</a:t>
            </a:r>
            <a:br>
              <a:rPr lang="en-GB" noProof="0"/>
            </a:br>
            <a:r>
              <a:rPr lang="en-GB" noProof="0"/>
              <a:t>Insert position</a:t>
            </a:r>
          </a:p>
        </p:txBody>
      </p:sp>
      <p:sp>
        <p:nvSpPr>
          <p:cNvPr id="9" name="Titolo 2">
            <a:extLst>
              <a:ext uri="{FF2B5EF4-FFF2-40B4-BE49-F238E27FC236}">
                <a16:creationId xmlns:a16="http://schemas.microsoft.com/office/drawing/2014/main" id="{15D30B94-4C7C-AB4A-B3CB-9442E12CE0E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1" name="Segnaposto testo 34">
            <a:extLst>
              <a:ext uri="{FF2B5EF4-FFF2-40B4-BE49-F238E27FC236}">
                <a16:creationId xmlns:a16="http://schemas.microsoft.com/office/drawing/2014/main" id="{5B39FF75-BC3F-DE4F-82F3-88B2A3B0965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0" name="Segnaposto testo 4">
            <a:extLst>
              <a:ext uri="{FF2B5EF4-FFF2-40B4-BE49-F238E27FC236}">
                <a16:creationId xmlns:a16="http://schemas.microsoft.com/office/drawing/2014/main" id="{2C954FEA-4491-1248-BBEB-BA7B7433298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C616B9D6-6196-8B49-BE7C-0EDECED858E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629B8681-41A7-2E49-9CED-6A9D59954FC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4581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1">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232BC8CF-00F7-0443-A776-CB40A57F4C61}"/>
              </a:ext>
            </a:extLst>
          </p:cNvPr>
          <p:cNvSpPr>
            <a:spLocks noGrp="1"/>
          </p:cNvSpPr>
          <p:nvPr>
            <p:ph type="title" hasCustomPrompt="1"/>
          </p:nvPr>
        </p:nvSpPr>
        <p:spPr>
          <a:xfrm>
            <a:off x="227012" y="1016000"/>
            <a:ext cx="11737975" cy="2930661"/>
          </a:xfrm>
        </p:spPr>
        <p:txBody>
          <a:bodyPr lIns="0" tIns="0" rIns="0" bIns="46800" anchor="t">
            <a:noAutofit/>
          </a:bodyPr>
          <a:lstStyle>
            <a:lvl1pPr>
              <a:defRPr sz="8400" b="0" i="0">
                <a:solidFill>
                  <a:srgbClr val="002182"/>
                </a:solidFill>
                <a:latin typeface="Times New Roman" panose="02020603050405020304" pitchFamily="18" charset="0"/>
              </a:defRPr>
            </a:lvl1pPr>
          </a:lstStyle>
          <a:p>
            <a:r>
              <a:rPr lang="en-GB" noProof="0"/>
              <a:t>Insert key </a:t>
            </a:r>
            <a:br>
              <a:rPr lang="en-GB" noProof="0"/>
            </a:br>
            <a:r>
              <a:rPr lang="en-GB" noProof="0"/>
              <a:t>message</a:t>
            </a:r>
          </a:p>
        </p:txBody>
      </p:sp>
      <p:sp>
        <p:nvSpPr>
          <p:cNvPr id="35" name="Segnaposto testo 34">
            <a:extLst>
              <a:ext uri="{FF2B5EF4-FFF2-40B4-BE49-F238E27FC236}">
                <a16:creationId xmlns:a16="http://schemas.microsoft.com/office/drawing/2014/main" id="{FB1F4DD9-F809-2B4A-A6A5-044231899DD8}"/>
              </a:ext>
            </a:extLst>
          </p:cNvPr>
          <p:cNvSpPr>
            <a:spLocks noGrp="1"/>
          </p:cNvSpPr>
          <p:nvPr>
            <p:ph type="body" sz="quarter" idx="18" hasCustomPrompt="1"/>
          </p:nvPr>
        </p:nvSpPr>
        <p:spPr>
          <a:xfrm>
            <a:off x="227010" y="5411707"/>
            <a:ext cx="11737975" cy="715026"/>
          </a:xfrm>
        </p:spPr>
        <p:txBody>
          <a:bodyPr lIns="0" tIns="0" rIns="0" bIns="0">
            <a:noAutofit/>
          </a:bodyPr>
          <a:lstStyle>
            <a:lvl1pPr marL="0" indent="0">
              <a:buNone/>
              <a:defRPr lang="it-IT" sz="3000" b="0" i="0" kern="1200" smtClean="0">
                <a:solidFill>
                  <a:schemeClr val="accent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3" name="Segnaposto testo 4">
            <a:extLst>
              <a:ext uri="{FF2B5EF4-FFF2-40B4-BE49-F238E27FC236}">
                <a16:creationId xmlns:a16="http://schemas.microsoft.com/office/drawing/2014/main" id="{6A6043DC-70EC-4366-836C-D9249039628E}"/>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 name="Segnaposto testo 4">
            <a:extLst>
              <a:ext uri="{FF2B5EF4-FFF2-40B4-BE49-F238E27FC236}">
                <a16:creationId xmlns:a16="http://schemas.microsoft.com/office/drawing/2014/main" id="{2379538A-E56D-2A46-9629-67DB55369031}"/>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0" name="Elemento grafico 9">
            <a:extLst>
              <a:ext uri="{FF2B5EF4-FFF2-40B4-BE49-F238E27FC236}">
                <a16:creationId xmlns:a16="http://schemas.microsoft.com/office/drawing/2014/main" id="{C993F3A9-378B-F248-ADD8-81533438C7C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11440F91-3BFB-2149-8E37-4F4B04BA7CF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516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Key facts &amp; figures - bubble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22853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219821" y="3628854"/>
            <a:ext cx="3752104"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1" name="Segnaposto testo 4">
            <a:extLst>
              <a:ext uri="{FF2B5EF4-FFF2-40B4-BE49-F238E27FC236}">
                <a16:creationId xmlns:a16="http://schemas.microsoft.com/office/drawing/2014/main" id="{439DB93B-D3D3-415D-B195-79DED298AC6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0" name="Titolo 2">
            <a:extLst>
              <a:ext uri="{FF2B5EF4-FFF2-40B4-BE49-F238E27FC236}">
                <a16:creationId xmlns:a16="http://schemas.microsoft.com/office/drawing/2014/main" id="{A5E530EE-EB6C-F64E-AADC-D539BBB58DB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2" name="Segnaposto testo 34">
            <a:extLst>
              <a:ext uri="{FF2B5EF4-FFF2-40B4-BE49-F238E27FC236}">
                <a16:creationId xmlns:a16="http://schemas.microsoft.com/office/drawing/2014/main" id="{CC867A13-91A9-C648-B783-A83F2836B4EB}"/>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6" name="Segnaposto testo 4">
            <a:extLst>
              <a:ext uri="{FF2B5EF4-FFF2-40B4-BE49-F238E27FC236}">
                <a16:creationId xmlns:a16="http://schemas.microsoft.com/office/drawing/2014/main" id="{0AA2A57E-3153-B740-BBDB-A1BE55D114D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9" name="Segnaposto testo 4">
            <a:extLst>
              <a:ext uri="{FF2B5EF4-FFF2-40B4-BE49-F238E27FC236}">
                <a16:creationId xmlns:a16="http://schemas.microsoft.com/office/drawing/2014/main" id="{A92D5482-86CA-CE44-92C6-DB6FA64B95F1}"/>
              </a:ext>
            </a:extLst>
          </p:cNvPr>
          <p:cNvSpPr>
            <a:spLocks noGrp="1"/>
          </p:cNvSpPr>
          <p:nvPr>
            <p:ph type="body" sz="quarter" idx="47" hasCustomPrompt="1"/>
          </p:nvPr>
        </p:nvSpPr>
        <p:spPr>
          <a:xfrm>
            <a:off x="22853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0" name="Segnaposto testo 4">
            <a:extLst>
              <a:ext uri="{FF2B5EF4-FFF2-40B4-BE49-F238E27FC236}">
                <a16:creationId xmlns:a16="http://schemas.microsoft.com/office/drawing/2014/main" id="{28EE65DA-FEB4-AD4E-9220-F06CD17DD422}"/>
              </a:ext>
            </a:extLst>
          </p:cNvPr>
          <p:cNvSpPr>
            <a:spLocks noGrp="1"/>
          </p:cNvSpPr>
          <p:nvPr>
            <p:ph type="body" sz="quarter" idx="48" hasCustomPrompt="1"/>
          </p:nvPr>
        </p:nvSpPr>
        <p:spPr>
          <a:xfrm>
            <a:off x="422406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1" name="Segnaposto testo 37">
            <a:extLst>
              <a:ext uri="{FF2B5EF4-FFF2-40B4-BE49-F238E27FC236}">
                <a16:creationId xmlns:a16="http://schemas.microsoft.com/office/drawing/2014/main" id="{03048A26-7768-1242-9EA3-086AFCA79637}"/>
              </a:ext>
            </a:extLst>
          </p:cNvPr>
          <p:cNvSpPr>
            <a:spLocks noGrp="1"/>
          </p:cNvSpPr>
          <p:nvPr>
            <p:ph type="body" sz="quarter" idx="49" hasCustomPrompt="1"/>
          </p:nvPr>
        </p:nvSpPr>
        <p:spPr>
          <a:xfrm>
            <a:off x="4224337" y="3628854"/>
            <a:ext cx="3743117"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6" name="Segnaposto testo 4">
            <a:extLst>
              <a:ext uri="{FF2B5EF4-FFF2-40B4-BE49-F238E27FC236}">
                <a16:creationId xmlns:a16="http://schemas.microsoft.com/office/drawing/2014/main" id="{08FECD87-B787-9444-AD15-3248F9D2B064}"/>
              </a:ext>
            </a:extLst>
          </p:cNvPr>
          <p:cNvSpPr>
            <a:spLocks noGrp="1"/>
          </p:cNvSpPr>
          <p:nvPr>
            <p:ph type="body" sz="quarter" idx="50" hasCustomPrompt="1"/>
          </p:nvPr>
        </p:nvSpPr>
        <p:spPr>
          <a:xfrm>
            <a:off x="422406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3" name="Segnaposto testo 4">
            <a:extLst>
              <a:ext uri="{FF2B5EF4-FFF2-40B4-BE49-F238E27FC236}">
                <a16:creationId xmlns:a16="http://schemas.microsoft.com/office/drawing/2014/main" id="{B8D5C41A-E89A-DA48-9032-A1B89E56E2EA}"/>
              </a:ext>
            </a:extLst>
          </p:cNvPr>
          <p:cNvSpPr>
            <a:spLocks noGrp="1"/>
          </p:cNvSpPr>
          <p:nvPr>
            <p:ph type="body" sz="quarter" idx="51" hasCustomPrompt="1"/>
          </p:nvPr>
        </p:nvSpPr>
        <p:spPr>
          <a:xfrm>
            <a:off x="8219597" y="4904479"/>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34" name="Segnaposto testo 37">
            <a:extLst>
              <a:ext uri="{FF2B5EF4-FFF2-40B4-BE49-F238E27FC236}">
                <a16:creationId xmlns:a16="http://schemas.microsoft.com/office/drawing/2014/main" id="{B5F95A89-93E9-994D-83CD-EB017029E647}"/>
              </a:ext>
            </a:extLst>
          </p:cNvPr>
          <p:cNvSpPr>
            <a:spLocks noGrp="1"/>
          </p:cNvSpPr>
          <p:nvPr>
            <p:ph type="body" sz="quarter" idx="52" hasCustomPrompt="1"/>
          </p:nvPr>
        </p:nvSpPr>
        <p:spPr>
          <a:xfrm>
            <a:off x="8220075" y="3628854"/>
            <a:ext cx="3742910"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5" name="Segnaposto testo 4">
            <a:extLst>
              <a:ext uri="{FF2B5EF4-FFF2-40B4-BE49-F238E27FC236}">
                <a16:creationId xmlns:a16="http://schemas.microsoft.com/office/drawing/2014/main" id="{4F418DC1-5502-6B4A-BDD4-5E9CBA497AA0}"/>
              </a:ext>
            </a:extLst>
          </p:cNvPr>
          <p:cNvSpPr>
            <a:spLocks noGrp="1"/>
          </p:cNvSpPr>
          <p:nvPr>
            <p:ph type="body" sz="quarter" idx="53" hasCustomPrompt="1"/>
          </p:nvPr>
        </p:nvSpPr>
        <p:spPr>
          <a:xfrm>
            <a:off x="8219597" y="3016044"/>
            <a:ext cx="3743388"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18" name="Elemento grafico 17">
            <a:extLst>
              <a:ext uri="{FF2B5EF4-FFF2-40B4-BE49-F238E27FC236}">
                <a16:creationId xmlns:a16="http://schemas.microsoft.com/office/drawing/2014/main" id="{FB536325-CD9D-BF4E-8E5A-5EB8D3E6378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2" name="object 10">
            <a:extLst>
              <a:ext uri="{FF2B5EF4-FFF2-40B4-BE49-F238E27FC236}">
                <a16:creationId xmlns:a16="http://schemas.microsoft.com/office/drawing/2014/main" id="{04824550-83CD-004E-A7B8-108BFAB39EA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72764144"/>
      </p:ext>
    </p:extLst>
  </p:cSld>
  <p:clrMapOvr>
    <a:masterClrMapping/>
  </p:clrMapOvr>
  <p:extLst mod="1">
    <p:ext uri="{DCECCB84-F9BA-43D5-87BE-67443E8EF086}">
      <p15:sldGuideLst xmlns:p15="http://schemas.microsoft.com/office/powerpoint/2012/main">
        <p15:guide id="1" orient="horz" pos="2659">
          <p15:clr>
            <a:srgbClr val="FBAE40"/>
          </p15:clr>
        </p15:guide>
        <p15:guide id="2" pos="2502">
          <p15:clr>
            <a:srgbClr val="FBAE40"/>
          </p15:clr>
        </p15:guide>
        <p15:guide id="3" pos="2661">
          <p15:clr>
            <a:srgbClr val="FBAE40"/>
          </p15:clr>
        </p15:guide>
        <p15:guide id="4" pos="5019">
          <p15:clr>
            <a:srgbClr val="FBAE40"/>
          </p15:clr>
        </p15:guide>
        <p15:guide id="5" pos="51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bubbles, 8 key fact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506936" y="321650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506936" y="243159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2761468"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2761468" y="243082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5016000"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8" name="Segnaposto testo 4">
            <a:extLst>
              <a:ext uri="{FF2B5EF4-FFF2-40B4-BE49-F238E27FC236}">
                <a16:creationId xmlns:a16="http://schemas.microsoft.com/office/drawing/2014/main" id="{D9D4412E-09C7-6443-8738-59C5F2FCBBBB}"/>
              </a:ext>
            </a:extLst>
          </p:cNvPr>
          <p:cNvSpPr>
            <a:spLocks noGrp="1"/>
          </p:cNvSpPr>
          <p:nvPr>
            <p:ph type="body" sz="quarter" idx="27" hasCustomPrompt="1"/>
          </p:nvPr>
        </p:nvSpPr>
        <p:spPr>
          <a:xfrm>
            <a:off x="9525064"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9" name="Segnaposto testo 37">
            <a:extLst>
              <a:ext uri="{FF2B5EF4-FFF2-40B4-BE49-F238E27FC236}">
                <a16:creationId xmlns:a16="http://schemas.microsoft.com/office/drawing/2014/main" id="{B704938C-969D-624E-81FF-88510101372E}"/>
              </a:ext>
            </a:extLst>
          </p:cNvPr>
          <p:cNvSpPr>
            <a:spLocks noGrp="1"/>
          </p:cNvSpPr>
          <p:nvPr>
            <p:ph type="body" sz="quarter" idx="28" hasCustomPrompt="1"/>
          </p:nvPr>
        </p:nvSpPr>
        <p:spPr>
          <a:xfrm>
            <a:off x="9525064" y="242851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9" name="Segnaposto testo 4">
            <a:extLst>
              <a:ext uri="{FF2B5EF4-FFF2-40B4-BE49-F238E27FC236}">
                <a16:creationId xmlns:a16="http://schemas.microsoft.com/office/drawing/2014/main" id="{9B791E90-05CA-B345-A33A-D0C75BA264B6}"/>
              </a:ext>
            </a:extLst>
          </p:cNvPr>
          <p:cNvSpPr>
            <a:spLocks noGrp="1"/>
          </p:cNvSpPr>
          <p:nvPr>
            <p:ph type="body" sz="quarter" idx="35" hasCustomPrompt="1"/>
          </p:nvPr>
        </p:nvSpPr>
        <p:spPr>
          <a:xfrm>
            <a:off x="5016000"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70" name="Segnaposto testo 37">
            <a:extLst>
              <a:ext uri="{FF2B5EF4-FFF2-40B4-BE49-F238E27FC236}">
                <a16:creationId xmlns:a16="http://schemas.microsoft.com/office/drawing/2014/main" id="{376E6E15-D630-EE4C-B123-7E308E3E1CE8}"/>
              </a:ext>
            </a:extLst>
          </p:cNvPr>
          <p:cNvSpPr>
            <a:spLocks noGrp="1"/>
          </p:cNvSpPr>
          <p:nvPr>
            <p:ph type="body" sz="quarter" idx="36" hasCustomPrompt="1"/>
          </p:nvPr>
        </p:nvSpPr>
        <p:spPr>
          <a:xfrm>
            <a:off x="5016000"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71" name="Segnaposto testo 4">
            <a:extLst>
              <a:ext uri="{FF2B5EF4-FFF2-40B4-BE49-F238E27FC236}">
                <a16:creationId xmlns:a16="http://schemas.microsoft.com/office/drawing/2014/main" id="{03C90D97-68E3-BC4A-B79C-F651F77211D9}"/>
              </a:ext>
            </a:extLst>
          </p:cNvPr>
          <p:cNvSpPr>
            <a:spLocks noGrp="1"/>
          </p:cNvSpPr>
          <p:nvPr>
            <p:ph type="body" sz="quarter" idx="37" hasCustomPrompt="1"/>
          </p:nvPr>
        </p:nvSpPr>
        <p:spPr>
          <a:xfrm>
            <a:off x="5016000"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45" name="Segnaposto testo 4">
            <a:extLst>
              <a:ext uri="{FF2B5EF4-FFF2-40B4-BE49-F238E27FC236}">
                <a16:creationId xmlns:a16="http://schemas.microsoft.com/office/drawing/2014/main" id="{FCEA55AB-29F4-402D-AF8F-40E8A9BCC04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4" name="Segnaposto testo 4">
            <a:extLst>
              <a:ext uri="{FF2B5EF4-FFF2-40B4-BE49-F238E27FC236}">
                <a16:creationId xmlns:a16="http://schemas.microsoft.com/office/drawing/2014/main" id="{42FF0952-079B-4C20-808D-04DF81313ED1}"/>
              </a:ext>
            </a:extLst>
          </p:cNvPr>
          <p:cNvSpPr>
            <a:spLocks noGrp="1"/>
          </p:cNvSpPr>
          <p:nvPr>
            <p:ph type="body" sz="quarter" idx="43" hasCustomPrompt="1"/>
          </p:nvPr>
        </p:nvSpPr>
        <p:spPr>
          <a:xfrm>
            <a:off x="506936"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67" name="Segnaposto testo 37">
            <a:extLst>
              <a:ext uri="{FF2B5EF4-FFF2-40B4-BE49-F238E27FC236}">
                <a16:creationId xmlns:a16="http://schemas.microsoft.com/office/drawing/2014/main" id="{134B163F-988E-4814-9F97-19639AE8BBAA}"/>
              </a:ext>
            </a:extLst>
          </p:cNvPr>
          <p:cNvSpPr>
            <a:spLocks noGrp="1"/>
          </p:cNvSpPr>
          <p:nvPr>
            <p:ph type="body" sz="quarter" idx="44" hasCustomPrompt="1"/>
          </p:nvPr>
        </p:nvSpPr>
        <p:spPr>
          <a:xfrm>
            <a:off x="506936"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79" name="Segnaposto testo 4">
            <a:extLst>
              <a:ext uri="{FF2B5EF4-FFF2-40B4-BE49-F238E27FC236}">
                <a16:creationId xmlns:a16="http://schemas.microsoft.com/office/drawing/2014/main" id="{E3DB3B62-6927-443A-AB6E-E1F39DB7A9A4}"/>
              </a:ext>
            </a:extLst>
          </p:cNvPr>
          <p:cNvSpPr>
            <a:spLocks noGrp="1"/>
          </p:cNvSpPr>
          <p:nvPr>
            <p:ph type="body" sz="quarter" idx="45" hasCustomPrompt="1"/>
          </p:nvPr>
        </p:nvSpPr>
        <p:spPr>
          <a:xfrm>
            <a:off x="506936"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82" name="Segnaposto testo 4">
            <a:extLst>
              <a:ext uri="{FF2B5EF4-FFF2-40B4-BE49-F238E27FC236}">
                <a16:creationId xmlns:a16="http://schemas.microsoft.com/office/drawing/2014/main" id="{CCC67E30-07CB-4E7C-B02A-6885CC8B58CA}"/>
              </a:ext>
            </a:extLst>
          </p:cNvPr>
          <p:cNvSpPr>
            <a:spLocks noGrp="1"/>
          </p:cNvSpPr>
          <p:nvPr>
            <p:ph type="body" sz="quarter" idx="46" hasCustomPrompt="1"/>
          </p:nvPr>
        </p:nvSpPr>
        <p:spPr>
          <a:xfrm>
            <a:off x="7270532"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83" name="Segnaposto testo 37">
            <a:extLst>
              <a:ext uri="{FF2B5EF4-FFF2-40B4-BE49-F238E27FC236}">
                <a16:creationId xmlns:a16="http://schemas.microsoft.com/office/drawing/2014/main" id="{17E602C7-034F-4F21-A376-BF56A1248B3C}"/>
              </a:ext>
            </a:extLst>
          </p:cNvPr>
          <p:cNvSpPr>
            <a:spLocks noGrp="1"/>
          </p:cNvSpPr>
          <p:nvPr>
            <p:ph type="body" sz="quarter" idx="47" hasCustomPrompt="1"/>
          </p:nvPr>
        </p:nvSpPr>
        <p:spPr>
          <a:xfrm>
            <a:off x="7270532"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84" name="Segnaposto testo 4">
            <a:extLst>
              <a:ext uri="{FF2B5EF4-FFF2-40B4-BE49-F238E27FC236}">
                <a16:creationId xmlns:a16="http://schemas.microsoft.com/office/drawing/2014/main" id="{AC67F366-5AF9-44F0-AFC3-08E66314833E}"/>
              </a:ext>
            </a:extLst>
          </p:cNvPr>
          <p:cNvSpPr>
            <a:spLocks noGrp="1"/>
          </p:cNvSpPr>
          <p:nvPr>
            <p:ph type="body" sz="quarter" idx="48" hasCustomPrompt="1"/>
          </p:nvPr>
        </p:nvSpPr>
        <p:spPr>
          <a:xfrm>
            <a:off x="7270532"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53" name="Titolo 2">
            <a:extLst>
              <a:ext uri="{FF2B5EF4-FFF2-40B4-BE49-F238E27FC236}">
                <a16:creationId xmlns:a16="http://schemas.microsoft.com/office/drawing/2014/main" id="{48680131-435C-3849-B8DF-9195C3A130A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61" name="Segnaposto testo 34">
            <a:extLst>
              <a:ext uri="{FF2B5EF4-FFF2-40B4-BE49-F238E27FC236}">
                <a16:creationId xmlns:a16="http://schemas.microsoft.com/office/drawing/2014/main" id="{3F2A81BB-D532-0846-9721-9B3CE5C25F5A}"/>
              </a:ext>
            </a:extLst>
          </p:cNvPr>
          <p:cNvSpPr>
            <a:spLocks noGrp="1"/>
          </p:cNvSpPr>
          <p:nvPr>
            <p:ph type="body" sz="quarter" idx="53"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0" name="Segnaposto testo 4">
            <a:extLst>
              <a:ext uri="{FF2B5EF4-FFF2-40B4-BE49-F238E27FC236}">
                <a16:creationId xmlns:a16="http://schemas.microsoft.com/office/drawing/2014/main" id="{3798E33C-0C14-5C4B-8186-8601CC554EB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1" name="Segnaposto testo 4">
            <a:extLst>
              <a:ext uri="{FF2B5EF4-FFF2-40B4-BE49-F238E27FC236}">
                <a16:creationId xmlns:a16="http://schemas.microsoft.com/office/drawing/2014/main" id="{93B3E82F-A940-EF48-9F77-6C93EF6533C4}"/>
              </a:ext>
            </a:extLst>
          </p:cNvPr>
          <p:cNvSpPr>
            <a:spLocks noGrp="1"/>
          </p:cNvSpPr>
          <p:nvPr>
            <p:ph type="body" sz="quarter" idx="54" hasCustomPrompt="1"/>
          </p:nvPr>
        </p:nvSpPr>
        <p:spPr>
          <a:xfrm>
            <a:off x="2761468"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2" name="Segnaposto testo 37">
            <a:extLst>
              <a:ext uri="{FF2B5EF4-FFF2-40B4-BE49-F238E27FC236}">
                <a16:creationId xmlns:a16="http://schemas.microsoft.com/office/drawing/2014/main" id="{15C7C02E-FD1B-914F-B054-E569E37281E9}"/>
              </a:ext>
            </a:extLst>
          </p:cNvPr>
          <p:cNvSpPr>
            <a:spLocks noGrp="1"/>
          </p:cNvSpPr>
          <p:nvPr>
            <p:ph type="body" sz="quarter" idx="55" hasCustomPrompt="1"/>
          </p:nvPr>
        </p:nvSpPr>
        <p:spPr>
          <a:xfrm>
            <a:off x="2761468"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3" name="Segnaposto testo 4">
            <a:extLst>
              <a:ext uri="{FF2B5EF4-FFF2-40B4-BE49-F238E27FC236}">
                <a16:creationId xmlns:a16="http://schemas.microsoft.com/office/drawing/2014/main" id="{0301A0C8-9C6D-AC4A-A0B2-FEE739C4834A}"/>
              </a:ext>
            </a:extLst>
          </p:cNvPr>
          <p:cNvSpPr>
            <a:spLocks noGrp="1"/>
          </p:cNvSpPr>
          <p:nvPr>
            <p:ph type="body" sz="quarter" idx="56" hasCustomPrompt="1"/>
          </p:nvPr>
        </p:nvSpPr>
        <p:spPr>
          <a:xfrm>
            <a:off x="2761468"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4" name="Segnaposto testo 4">
            <a:extLst>
              <a:ext uri="{FF2B5EF4-FFF2-40B4-BE49-F238E27FC236}">
                <a16:creationId xmlns:a16="http://schemas.microsoft.com/office/drawing/2014/main" id="{C556A1A2-5851-5C4F-AF05-E5A3121D4C46}"/>
              </a:ext>
            </a:extLst>
          </p:cNvPr>
          <p:cNvSpPr>
            <a:spLocks noGrp="1"/>
          </p:cNvSpPr>
          <p:nvPr>
            <p:ph type="body" sz="quarter" idx="57" hasCustomPrompt="1"/>
          </p:nvPr>
        </p:nvSpPr>
        <p:spPr>
          <a:xfrm>
            <a:off x="9516466"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5" name="Segnaposto testo 37">
            <a:extLst>
              <a:ext uri="{FF2B5EF4-FFF2-40B4-BE49-F238E27FC236}">
                <a16:creationId xmlns:a16="http://schemas.microsoft.com/office/drawing/2014/main" id="{B48E1283-F51B-7E4A-B3ED-3E6CCBA8F968}"/>
              </a:ext>
            </a:extLst>
          </p:cNvPr>
          <p:cNvSpPr>
            <a:spLocks noGrp="1"/>
          </p:cNvSpPr>
          <p:nvPr>
            <p:ph type="body" sz="quarter" idx="58" hasCustomPrompt="1"/>
          </p:nvPr>
        </p:nvSpPr>
        <p:spPr>
          <a:xfrm>
            <a:off x="9516466"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6" name="Segnaposto testo 4">
            <a:extLst>
              <a:ext uri="{FF2B5EF4-FFF2-40B4-BE49-F238E27FC236}">
                <a16:creationId xmlns:a16="http://schemas.microsoft.com/office/drawing/2014/main" id="{9963C86B-3D1B-1244-98C7-4CCD14F61C42}"/>
              </a:ext>
            </a:extLst>
          </p:cNvPr>
          <p:cNvSpPr>
            <a:spLocks noGrp="1"/>
          </p:cNvSpPr>
          <p:nvPr>
            <p:ph type="body" sz="quarter" idx="59" hasCustomPrompt="1"/>
          </p:nvPr>
        </p:nvSpPr>
        <p:spPr>
          <a:xfrm>
            <a:off x="9516466"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44" name="Elemento grafico 43">
            <a:extLst>
              <a:ext uri="{FF2B5EF4-FFF2-40B4-BE49-F238E27FC236}">
                <a16:creationId xmlns:a16="http://schemas.microsoft.com/office/drawing/2014/main" id="{E8257B5C-34F8-6441-98AA-4377350F53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46" name="object 10">
            <a:extLst>
              <a:ext uri="{FF2B5EF4-FFF2-40B4-BE49-F238E27FC236}">
                <a16:creationId xmlns:a16="http://schemas.microsoft.com/office/drawing/2014/main" id="{4BEED2EA-C10F-6F40-AE03-C6E779DA368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2986965"/>
      </p:ext>
    </p:extLst>
  </p:cSld>
  <p:clrMapOvr>
    <a:masterClrMapping/>
  </p:clrMapOvr>
  <p:extLst mod="1">
    <p:ext uri="{DCECCB84-F9BA-43D5-87BE-67443E8EF086}">
      <p15:sldGuideLst xmlns:p15="http://schemas.microsoft.com/office/powerpoint/2012/main">
        <p15:guide id="1" orient="horz" pos="100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bubbles">
    <p:spTree>
      <p:nvGrpSpPr>
        <p:cNvPr id="1" name=""/>
        <p:cNvGrpSpPr/>
        <p:nvPr/>
      </p:nvGrpSpPr>
      <p:grpSpPr>
        <a:xfrm>
          <a:off x="0" y="0"/>
          <a:ext cx="0" cy="0"/>
          <a:chOff x="0" y="0"/>
          <a:chExt cx="0" cy="0"/>
        </a:xfrm>
      </p:grpSpPr>
      <p:sp>
        <p:nvSpPr>
          <p:cNvPr id="25" name="Segnaposto testo 4">
            <a:extLst>
              <a:ext uri="{FF2B5EF4-FFF2-40B4-BE49-F238E27FC236}">
                <a16:creationId xmlns:a16="http://schemas.microsoft.com/office/drawing/2014/main" id="{B88015EE-2638-1645-B424-3976735DB320}"/>
              </a:ext>
            </a:extLst>
          </p:cNvPr>
          <p:cNvSpPr>
            <a:spLocks noGrp="1"/>
          </p:cNvSpPr>
          <p:nvPr>
            <p:ph type="body" sz="quarter" idx="14" hasCustomPrompt="1"/>
          </p:nvPr>
        </p:nvSpPr>
        <p:spPr>
          <a:xfrm>
            <a:off x="506936" y="321650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lvl="0"/>
            <a:r>
              <a:rPr lang="en-GB" noProof="0"/>
              <a:t>Insert text</a:t>
            </a:r>
          </a:p>
        </p:txBody>
      </p:sp>
      <p:sp>
        <p:nvSpPr>
          <p:cNvPr id="38" name="Segnaposto testo 37">
            <a:extLst>
              <a:ext uri="{FF2B5EF4-FFF2-40B4-BE49-F238E27FC236}">
                <a16:creationId xmlns:a16="http://schemas.microsoft.com/office/drawing/2014/main" id="{0DFDCC26-0090-6E47-85F6-29C8530487BD}"/>
              </a:ext>
            </a:extLst>
          </p:cNvPr>
          <p:cNvSpPr>
            <a:spLocks noGrp="1"/>
          </p:cNvSpPr>
          <p:nvPr>
            <p:ph type="body" sz="quarter" idx="20" hasCustomPrompt="1"/>
          </p:nvPr>
        </p:nvSpPr>
        <p:spPr>
          <a:xfrm>
            <a:off x="506936" y="243159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2761468"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2761468" y="243082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5016000"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7" name="Segnaposto testo 4">
            <a:extLst>
              <a:ext uri="{FF2B5EF4-FFF2-40B4-BE49-F238E27FC236}">
                <a16:creationId xmlns:a16="http://schemas.microsoft.com/office/drawing/2014/main" id="{AA25B765-5190-47D0-B193-20ADCF8E0A5D}"/>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3" name="Segnaposto testo 4">
            <a:extLst>
              <a:ext uri="{FF2B5EF4-FFF2-40B4-BE49-F238E27FC236}">
                <a16:creationId xmlns:a16="http://schemas.microsoft.com/office/drawing/2014/main" id="{785F0578-D3D1-4A9D-9910-374E68E8FCAF}"/>
              </a:ext>
            </a:extLst>
          </p:cNvPr>
          <p:cNvSpPr>
            <a:spLocks noGrp="1"/>
          </p:cNvSpPr>
          <p:nvPr>
            <p:ph type="body" sz="quarter" idx="49" hasCustomPrompt="1"/>
          </p:nvPr>
        </p:nvSpPr>
        <p:spPr>
          <a:xfrm>
            <a:off x="2757020"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58" name="Segnaposto testo 37">
            <a:extLst>
              <a:ext uri="{FF2B5EF4-FFF2-40B4-BE49-F238E27FC236}">
                <a16:creationId xmlns:a16="http://schemas.microsoft.com/office/drawing/2014/main" id="{1086EFB3-7F4F-40EA-92F9-DE014A96C026}"/>
              </a:ext>
            </a:extLst>
          </p:cNvPr>
          <p:cNvSpPr>
            <a:spLocks noGrp="1"/>
          </p:cNvSpPr>
          <p:nvPr>
            <p:ph type="body" sz="quarter" idx="50" hasCustomPrompt="1"/>
          </p:nvPr>
        </p:nvSpPr>
        <p:spPr>
          <a:xfrm>
            <a:off x="2757020"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9" name="Segnaposto testo 4">
            <a:extLst>
              <a:ext uri="{FF2B5EF4-FFF2-40B4-BE49-F238E27FC236}">
                <a16:creationId xmlns:a16="http://schemas.microsoft.com/office/drawing/2014/main" id="{EAB04044-8012-461A-81C4-299669644699}"/>
              </a:ext>
            </a:extLst>
          </p:cNvPr>
          <p:cNvSpPr>
            <a:spLocks noGrp="1"/>
          </p:cNvSpPr>
          <p:nvPr>
            <p:ph type="body" sz="quarter" idx="51" hasCustomPrompt="1"/>
          </p:nvPr>
        </p:nvSpPr>
        <p:spPr>
          <a:xfrm>
            <a:off x="2757020"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6" name="Titolo 2">
            <a:extLst>
              <a:ext uri="{FF2B5EF4-FFF2-40B4-BE49-F238E27FC236}">
                <a16:creationId xmlns:a16="http://schemas.microsoft.com/office/drawing/2014/main" id="{22EAB37D-1032-6B4E-B805-67207B731EF6}"/>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49" name="Segnaposto testo 34">
            <a:extLst>
              <a:ext uri="{FF2B5EF4-FFF2-40B4-BE49-F238E27FC236}">
                <a16:creationId xmlns:a16="http://schemas.microsoft.com/office/drawing/2014/main" id="{7040EDD0-8478-4B40-ABFE-7A0DBA235C01}"/>
              </a:ext>
            </a:extLst>
          </p:cNvPr>
          <p:cNvSpPr>
            <a:spLocks noGrp="1"/>
          </p:cNvSpPr>
          <p:nvPr>
            <p:ph type="body" sz="quarter" idx="5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7" name="Segnaposto testo 4">
            <a:extLst>
              <a:ext uri="{FF2B5EF4-FFF2-40B4-BE49-F238E27FC236}">
                <a16:creationId xmlns:a16="http://schemas.microsoft.com/office/drawing/2014/main" id="{8042A333-75BC-EA47-AFD6-3FCA6533715F}"/>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31" name="Segnaposto testo 4">
            <a:extLst>
              <a:ext uri="{FF2B5EF4-FFF2-40B4-BE49-F238E27FC236}">
                <a16:creationId xmlns:a16="http://schemas.microsoft.com/office/drawing/2014/main" id="{9D15C840-FFB0-1E41-A51A-2A3356B5E745}"/>
              </a:ext>
            </a:extLst>
          </p:cNvPr>
          <p:cNvSpPr>
            <a:spLocks noGrp="1"/>
          </p:cNvSpPr>
          <p:nvPr>
            <p:ph type="body" sz="quarter" idx="57" hasCustomPrompt="1"/>
          </p:nvPr>
        </p:nvSpPr>
        <p:spPr>
          <a:xfrm>
            <a:off x="5004274"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2" name="Segnaposto testo 37">
            <a:extLst>
              <a:ext uri="{FF2B5EF4-FFF2-40B4-BE49-F238E27FC236}">
                <a16:creationId xmlns:a16="http://schemas.microsoft.com/office/drawing/2014/main" id="{7FEF9A36-5303-724D-AFB3-D620C1AE99DD}"/>
              </a:ext>
            </a:extLst>
          </p:cNvPr>
          <p:cNvSpPr>
            <a:spLocks noGrp="1"/>
          </p:cNvSpPr>
          <p:nvPr>
            <p:ph type="body" sz="quarter" idx="58" hasCustomPrompt="1"/>
          </p:nvPr>
        </p:nvSpPr>
        <p:spPr>
          <a:xfrm>
            <a:off x="5004274"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9" name="Segnaposto testo 4">
            <a:extLst>
              <a:ext uri="{FF2B5EF4-FFF2-40B4-BE49-F238E27FC236}">
                <a16:creationId xmlns:a16="http://schemas.microsoft.com/office/drawing/2014/main" id="{06B9F4BC-8D0F-CF4C-8E89-58B111F95024}"/>
              </a:ext>
            </a:extLst>
          </p:cNvPr>
          <p:cNvSpPr>
            <a:spLocks noGrp="1"/>
          </p:cNvSpPr>
          <p:nvPr>
            <p:ph type="body" sz="quarter" idx="59" hasCustomPrompt="1"/>
          </p:nvPr>
        </p:nvSpPr>
        <p:spPr>
          <a:xfrm>
            <a:off x="5004274"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42" name="Segnaposto testo 4">
            <a:extLst>
              <a:ext uri="{FF2B5EF4-FFF2-40B4-BE49-F238E27FC236}">
                <a16:creationId xmlns:a16="http://schemas.microsoft.com/office/drawing/2014/main" id="{7FA346CA-276F-8846-BC1F-3B0EE27B9BB0}"/>
              </a:ext>
            </a:extLst>
          </p:cNvPr>
          <p:cNvSpPr>
            <a:spLocks noGrp="1"/>
          </p:cNvSpPr>
          <p:nvPr>
            <p:ph type="body" sz="quarter" idx="60" hasCustomPrompt="1"/>
          </p:nvPr>
        </p:nvSpPr>
        <p:spPr>
          <a:xfrm>
            <a:off x="7251528"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46" name="Segnaposto testo 37">
            <a:extLst>
              <a:ext uri="{FF2B5EF4-FFF2-40B4-BE49-F238E27FC236}">
                <a16:creationId xmlns:a16="http://schemas.microsoft.com/office/drawing/2014/main" id="{1C4DCE22-B19B-0B4E-BBC3-C2A5FB67CBEA}"/>
              </a:ext>
            </a:extLst>
          </p:cNvPr>
          <p:cNvSpPr>
            <a:spLocks noGrp="1"/>
          </p:cNvSpPr>
          <p:nvPr>
            <p:ph type="body" sz="quarter" idx="61" hasCustomPrompt="1"/>
          </p:nvPr>
        </p:nvSpPr>
        <p:spPr>
          <a:xfrm>
            <a:off x="7251528"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8" name="Segnaposto testo 4">
            <a:extLst>
              <a:ext uri="{FF2B5EF4-FFF2-40B4-BE49-F238E27FC236}">
                <a16:creationId xmlns:a16="http://schemas.microsoft.com/office/drawing/2014/main" id="{D0103D92-6F42-3440-A144-AF5C3975CF23}"/>
              </a:ext>
            </a:extLst>
          </p:cNvPr>
          <p:cNvSpPr>
            <a:spLocks noGrp="1"/>
          </p:cNvSpPr>
          <p:nvPr>
            <p:ph type="body" sz="quarter" idx="62" hasCustomPrompt="1"/>
          </p:nvPr>
        </p:nvSpPr>
        <p:spPr>
          <a:xfrm>
            <a:off x="7251528"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54" name="Segnaposto testo 4">
            <a:extLst>
              <a:ext uri="{FF2B5EF4-FFF2-40B4-BE49-F238E27FC236}">
                <a16:creationId xmlns:a16="http://schemas.microsoft.com/office/drawing/2014/main" id="{816010CE-C185-6F43-B756-AEEB409AB3CD}"/>
              </a:ext>
            </a:extLst>
          </p:cNvPr>
          <p:cNvSpPr>
            <a:spLocks noGrp="1"/>
          </p:cNvSpPr>
          <p:nvPr>
            <p:ph type="body" sz="quarter" idx="63" hasCustomPrompt="1"/>
          </p:nvPr>
        </p:nvSpPr>
        <p:spPr>
          <a:xfrm>
            <a:off x="9514281"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57" name="Segnaposto testo 37">
            <a:extLst>
              <a:ext uri="{FF2B5EF4-FFF2-40B4-BE49-F238E27FC236}">
                <a16:creationId xmlns:a16="http://schemas.microsoft.com/office/drawing/2014/main" id="{3DB79FBD-6AA8-F54F-B20F-8D3798FF5EB3}"/>
              </a:ext>
            </a:extLst>
          </p:cNvPr>
          <p:cNvSpPr>
            <a:spLocks noGrp="1"/>
          </p:cNvSpPr>
          <p:nvPr>
            <p:ph type="body" sz="quarter" idx="64" hasCustomPrompt="1"/>
          </p:nvPr>
        </p:nvSpPr>
        <p:spPr>
          <a:xfrm>
            <a:off x="9514281"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60" name="Segnaposto testo 4">
            <a:extLst>
              <a:ext uri="{FF2B5EF4-FFF2-40B4-BE49-F238E27FC236}">
                <a16:creationId xmlns:a16="http://schemas.microsoft.com/office/drawing/2014/main" id="{85F7B08E-AA75-124C-962E-6E352C0FB0EB}"/>
              </a:ext>
            </a:extLst>
          </p:cNvPr>
          <p:cNvSpPr>
            <a:spLocks noGrp="1"/>
          </p:cNvSpPr>
          <p:nvPr>
            <p:ph type="body" sz="quarter" idx="65" hasCustomPrompt="1"/>
          </p:nvPr>
        </p:nvSpPr>
        <p:spPr>
          <a:xfrm>
            <a:off x="9514281"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29" name="Elemento grafico 28">
            <a:extLst>
              <a:ext uri="{FF2B5EF4-FFF2-40B4-BE49-F238E27FC236}">
                <a16:creationId xmlns:a16="http://schemas.microsoft.com/office/drawing/2014/main" id="{6264F2A3-6134-F841-A248-15F83A3D996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30" name="object 10">
            <a:extLst>
              <a:ext uri="{FF2B5EF4-FFF2-40B4-BE49-F238E27FC236}">
                <a16:creationId xmlns:a16="http://schemas.microsoft.com/office/drawing/2014/main" id="{C9DA7500-D94C-4C45-87E9-13679E67581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60294785"/>
      </p:ext>
    </p:extLst>
  </p:cSld>
  <p:clrMapOvr>
    <a:masterClrMapping/>
  </p:clrMapOvr>
  <p:extLst mod="1">
    <p:ext uri="{DCECCB84-F9BA-43D5-87BE-67443E8EF086}">
      <p15:sldGuideLst xmlns:p15="http://schemas.microsoft.com/office/powerpoint/2012/main">
        <p15:guide id="1" orient="horz" pos="10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big bubble, 6 small bubbles">
    <p:spTree>
      <p:nvGrpSpPr>
        <p:cNvPr id="1" name=""/>
        <p:cNvGrpSpPr/>
        <p:nvPr/>
      </p:nvGrpSpPr>
      <p:grpSpPr>
        <a:xfrm>
          <a:off x="0" y="0"/>
          <a:ext cx="0" cy="0"/>
          <a:chOff x="0" y="0"/>
          <a:chExt cx="0" cy="0"/>
        </a:xfrm>
      </p:grpSpPr>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5016000"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7270532"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7270532" y="242928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8" name="Segnaposto testo 4">
            <a:extLst>
              <a:ext uri="{FF2B5EF4-FFF2-40B4-BE49-F238E27FC236}">
                <a16:creationId xmlns:a16="http://schemas.microsoft.com/office/drawing/2014/main" id="{D9D4412E-09C7-6443-8738-59C5F2FCBBBB}"/>
              </a:ext>
            </a:extLst>
          </p:cNvPr>
          <p:cNvSpPr>
            <a:spLocks noGrp="1"/>
          </p:cNvSpPr>
          <p:nvPr>
            <p:ph type="body" sz="quarter" idx="27" hasCustomPrompt="1"/>
          </p:nvPr>
        </p:nvSpPr>
        <p:spPr>
          <a:xfrm>
            <a:off x="9525064"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9" name="Segnaposto testo 37">
            <a:extLst>
              <a:ext uri="{FF2B5EF4-FFF2-40B4-BE49-F238E27FC236}">
                <a16:creationId xmlns:a16="http://schemas.microsoft.com/office/drawing/2014/main" id="{B704938C-969D-624E-81FF-88510101372E}"/>
              </a:ext>
            </a:extLst>
          </p:cNvPr>
          <p:cNvSpPr>
            <a:spLocks noGrp="1"/>
          </p:cNvSpPr>
          <p:nvPr>
            <p:ph type="body" sz="quarter" idx="28" hasCustomPrompt="1"/>
          </p:nvPr>
        </p:nvSpPr>
        <p:spPr>
          <a:xfrm>
            <a:off x="9525064" y="242851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4" name="Segnaposto testo 4">
            <a:extLst>
              <a:ext uri="{FF2B5EF4-FFF2-40B4-BE49-F238E27FC236}">
                <a16:creationId xmlns:a16="http://schemas.microsoft.com/office/drawing/2014/main" id="{4A9C912E-03A1-4570-9064-C89CD88C609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7" name="Segnaposto testo 4">
            <a:extLst>
              <a:ext uri="{FF2B5EF4-FFF2-40B4-BE49-F238E27FC236}">
                <a16:creationId xmlns:a16="http://schemas.microsoft.com/office/drawing/2014/main" id="{8C23469B-DB9A-453B-839B-F9734EBE05A3}"/>
              </a:ext>
            </a:extLst>
          </p:cNvPr>
          <p:cNvSpPr>
            <a:spLocks noGrp="1"/>
          </p:cNvSpPr>
          <p:nvPr>
            <p:ph type="body" sz="quarter" idx="43" hasCustomPrompt="1"/>
          </p:nvPr>
        </p:nvSpPr>
        <p:spPr>
          <a:xfrm>
            <a:off x="5014523" y="321342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32" name="Segnaposto testo 4">
            <a:extLst>
              <a:ext uri="{FF2B5EF4-FFF2-40B4-BE49-F238E27FC236}">
                <a16:creationId xmlns:a16="http://schemas.microsoft.com/office/drawing/2014/main" id="{7E4AF09B-FEA5-4A2B-ACAC-41EC3ACB4034}"/>
              </a:ext>
            </a:extLst>
          </p:cNvPr>
          <p:cNvSpPr>
            <a:spLocks noGrp="1"/>
          </p:cNvSpPr>
          <p:nvPr>
            <p:ph type="body" sz="quarter" idx="46" hasCustomPrompt="1"/>
          </p:nvPr>
        </p:nvSpPr>
        <p:spPr>
          <a:xfrm>
            <a:off x="5012987"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5" name="Segnaposto testo 37">
            <a:extLst>
              <a:ext uri="{FF2B5EF4-FFF2-40B4-BE49-F238E27FC236}">
                <a16:creationId xmlns:a16="http://schemas.microsoft.com/office/drawing/2014/main" id="{6E8C5049-DD1F-4966-83BF-CC766A0CF2BD}"/>
              </a:ext>
            </a:extLst>
          </p:cNvPr>
          <p:cNvSpPr>
            <a:spLocks noGrp="1"/>
          </p:cNvSpPr>
          <p:nvPr>
            <p:ph type="body" sz="quarter" idx="47" hasCustomPrompt="1"/>
          </p:nvPr>
        </p:nvSpPr>
        <p:spPr>
          <a:xfrm>
            <a:off x="5012987"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6" name="Segnaposto testo 4">
            <a:extLst>
              <a:ext uri="{FF2B5EF4-FFF2-40B4-BE49-F238E27FC236}">
                <a16:creationId xmlns:a16="http://schemas.microsoft.com/office/drawing/2014/main" id="{C6A4B810-4456-4AC2-9EF5-255772530C1C}"/>
              </a:ext>
            </a:extLst>
          </p:cNvPr>
          <p:cNvSpPr>
            <a:spLocks noGrp="1"/>
          </p:cNvSpPr>
          <p:nvPr>
            <p:ph type="body" sz="quarter" idx="48" hasCustomPrompt="1"/>
          </p:nvPr>
        </p:nvSpPr>
        <p:spPr>
          <a:xfrm>
            <a:off x="5012987"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8" name="Segnaposto testo 4">
            <a:extLst>
              <a:ext uri="{FF2B5EF4-FFF2-40B4-BE49-F238E27FC236}">
                <a16:creationId xmlns:a16="http://schemas.microsoft.com/office/drawing/2014/main" id="{C14CB302-2B5A-490A-A8C1-D66CCEB58648}"/>
              </a:ext>
            </a:extLst>
          </p:cNvPr>
          <p:cNvSpPr>
            <a:spLocks noGrp="1"/>
          </p:cNvSpPr>
          <p:nvPr>
            <p:ph type="body" sz="quarter" idx="49" hasCustomPrompt="1"/>
          </p:nvPr>
        </p:nvSpPr>
        <p:spPr>
          <a:xfrm>
            <a:off x="7270532"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9" name="Segnaposto testo 37">
            <a:extLst>
              <a:ext uri="{FF2B5EF4-FFF2-40B4-BE49-F238E27FC236}">
                <a16:creationId xmlns:a16="http://schemas.microsoft.com/office/drawing/2014/main" id="{6C60F9F0-9BB4-43EB-8BEF-F747B27E2DD2}"/>
              </a:ext>
            </a:extLst>
          </p:cNvPr>
          <p:cNvSpPr>
            <a:spLocks noGrp="1"/>
          </p:cNvSpPr>
          <p:nvPr>
            <p:ph type="body" sz="quarter" idx="50" hasCustomPrompt="1"/>
          </p:nvPr>
        </p:nvSpPr>
        <p:spPr>
          <a:xfrm>
            <a:off x="7270532"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0" name="Segnaposto testo 4">
            <a:extLst>
              <a:ext uri="{FF2B5EF4-FFF2-40B4-BE49-F238E27FC236}">
                <a16:creationId xmlns:a16="http://schemas.microsoft.com/office/drawing/2014/main" id="{EF7A866E-56F8-4F12-A399-A7E62282224B}"/>
              </a:ext>
            </a:extLst>
          </p:cNvPr>
          <p:cNvSpPr>
            <a:spLocks noGrp="1"/>
          </p:cNvSpPr>
          <p:nvPr>
            <p:ph type="body" sz="quarter" idx="51" hasCustomPrompt="1"/>
          </p:nvPr>
        </p:nvSpPr>
        <p:spPr>
          <a:xfrm>
            <a:off x="7270532"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3" name="Titolo 2">
            <a:extLst>
              <a:ext uri="{FF2B5EF4-FFF2-40B4-BE49-F238E27FC236}">
                <a16:creationId xmlns:a16="http://schemas.microsoft.com/office/drawing/2014/main" id="{79170F27-ECF1-EA4A-BC43-8430D8DB318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1" name="Segnaposto testo 34">
            <a:extLst>
              <a:ext uri="{FF2B5EF4-FFF2-40B4-BE49-F238E27FC236}">
                <a16:creationId xmlns:a16="http://schemas.microsoft.com/office/drawing/2014/main" id="{412F86F1-692E-C844-B5A3-D45C99C640EA}"/>
              </a:ext>
            </a:extLst>
          </p:cNvPr>
          <p:cNvSpPr>
            <a:spLocks noGrp="1"/>
          </p:cNvSpPr>
          <p:nvPr>
            <p:ph type="body" sz="quarter" idx="5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4" name="Segnaposto testo 4">
            <a:extLst>
              <a:ext uri="{FF2B5EF4-FFF2-40B4-BE49-F238E27FC236}">
                <a16:creationId xmlns:a16="http://schemas.microsoft.com/office/drawing/2014/main" id="{9561785A-85E9-0A46-A8F0-E1948C6A64A7}"/>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8" name="Segnaposto testo 4">
            <a:extLst>
              <a:ext uri="{FF2B5EF4-FFF2-40B4-BE49-F238E27FC236}">
                <a16:creationId xmlns:a16="http://schemas.microsoft.com/office/drawing/2014/main" id="{5DAB025A-7909-3844-B382-45238CE0E714}"/>
              </a:ext>
            </a:extLst>
          </p:cNvPr>
          <p:cNvSpPr>
            <a:spLocks noGrp="1"/>
          </p:cNvSpPr>
          <p:nvPr>
            <p:ph type="body" sz="quarter" idx="55" hasCustomPrompt="1"/>
          </p:nvPr>
        </p:nvSpPr>
        <p:spPr>
          <a:xfrm>
            <a:off x="9525535" y="571175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9" name="Segnaposto testo 37">
            <a:extLst>
              <a:ext uri="{FF2B5EF4-FFF2-40B4-BE49-F238E27FC236}">
                <a16:creationId xmlns:a16="http://schemas.microsoft.com/office/drawing/2014/main" id="{7CB0343A-642D-3B4B-A729-A1F06DB126DA}"/>
              </a:ext>
            </a:extLst>
          </p:cNvPr>
          <p:cNvSpPr>
            <a:spLocks noGrp="1"/>
          </p:cNvSpPr>
          <p:nvPr>
            <p:ph type="body" sz="quarter" idx="56" hasCustomPrompt="1"/>
          </p:nvPr>
        </p:nvSpPr>
        <p:spPr>
          <a:xfrm>
            <a:off x="9525535" y="498747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C3D94DFA-FF60-344A-9E27-29099D44FE72}"/>
              </a:ext>
            </a:extLst>
          </p:cNvPr>
          <p:cNvSpPr>
            <a:spLocks noGrp="1"/>
          </p:cNvSpPr>
          <p:nvPr>
            <p:ph type="body" sz="quarter" idx="57" hasCustomPrompt="1"/>
          </p:nvPr>
        </p:nvSpPr>
        <p:spPr>
          <a:xfrm>
            <a:off x="9525535" y="443387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5" name="Segnaposto testo 4">
            <a:extLst>
              <a:ext uri="{FF2B5EF4-FFF2-40B4-BE49-F238E27FC236}">
                <a16:creationId xmlns:a16="http://schemas.microsoft.com/office/drawing/2014/main" id="{C37430DB-AC70-EC40-B21D-0EFC5BB31B38}"/>
              </a:ext>
            </a:extLst>
          </p:cNvPr>
          <p:cNvSpPr>
            <a:spLocks noGrp="1"/>
          </p:cNvSpPr>
          <p:nvPr>
            <p:ph type="body" sz="quarter" idx="14" hasCustomPrompt="1"/>
          </p:nvPr>
        </p:nvSpPr>
        <p:spPr>
          <a:xfrm>
            <a:off x="228536" y="4904479"/>
            <a:ext cx="4372889"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6" name="Segnaposto testo 37">
            <a:extLst>
              <a:ext uri="{FF2B5EF4-FFF2-40B4-BE49-F238E27FC236}">
                <a16:creationId xmlns:a16="http://schemas.microsoft.com/office/drawing/2014/main" id="{D6E6D180-2FD0-B747-A5A7-9E9865B998D1}"/>
              </a:ext>
            </a:extLst>
          </p:cNvPr>
          <p:cNvSpPr>
            <a:spLocks noGrp="1"/>
          </p:cNvSpPr>
          <p:nvPr>
            <p:ph type="body" sz="quarter" idx="20" hasCustomPrompt="1"/>
          </p:nvPr>
        </p:nvSpPr>
        <p:spPr>
          <a:xfrm>
            <a:off x="219820" y="3628854"/>
            <a:ext cx="4383071"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F3D759D2-FAFC-EA47-B9EE-91FF28DB248B}"/>
              </a:ext>
            </a:extLst>
          </p:cNvPr>
          <p:cNvSpPr>
            <a:spLocks noGrp="1"/>
          </p:cNvSpPr>
          <p:nvPr>
            <p:ph type="body" sz="quarter" idx="58" hasCustomPrompt="1"/>
          </p:nvPr>
        </p:nvSpPr>
        <p:spPr>
          <a:xfrm>
            <a:off x="228536" y="3016044"/>
            <a:ext cx="4372889"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41" name="Elemento grafico 40">
            <a:extLst>
              <a:ext uri="{FF2B5EF4-FFF2-40B4-BE49-F238E27FC236}">
                <a16:creationId xmlns:a16="http://schemas.microsoft.com/office/drawing/2014/main" id="{E95052C6-200F-094D-8B53-A9A36447B09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42" name="object 10">
            <a:extLst>
              <a:ext uri="{FF2B5EF4-FFF2-40B4-BE49-F238E27FC236}">
                <a16:creationId xmlns:a16="http://schemas.microsoft.com/office/drawing/2014/main" id="{D9B326DD-7D45-144F-802B-5BB0EBFCC0D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97201825"/>
      </p:ext>
    </p:extLst>
  </p:cSld>
  <p:clrMapOvr>
    <a:masterClrMapping/>
  </p:clrMapOvr>
  <p:extLst mod="1">
    <p:ext uri="{DCECCB84-F9BA-43D5-87BE-67443E8EF086}">
      <p15:sldGuideLst xmlns:p15="http://schemas.microsoft.com/office/powerpoint/2012/main">
        <p15:guide id="1" orient="horz" pos="100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bubbles">
    <p:spTree>
      <p:nvGrpSpPr>
        <p:cNvPr id="1" name=""/>
        <p:cNvGrpSpPr/>
        <p:nvPr/>
      </p:nvGrpSpPr>
      <p:grpSpPr>
        <a:xfrm>
          <a:off x="0" y="0"/>
          <a:ext cx="0" cy="0"/>
          <a:chOff x="0" y="0"/>
          <a:chExt cx="0" cy="0"/>
        </a:xfrm>
      </p:grpSpPr>
      <p:sp>
        <p:nvSpPr>
          <p:cNvPr id="40" name="Segnaposto testo 4">
            <a:extLst>
              <a:ext uri="{FF2B5EF4-FFF2-40B4-BE49-F238E27FC236}">
                <a16:creationId xmlns:a16="http://schemas.microsoft.com/office/drawing/2014/main" id="{AA33D109-C3B1-8740-AC9B-30A3DAC9791B}"/>
              </a:ext>
            </a:extLst>
          </p:cNvPr>
          <p:cNvSpPr>
            <a:spLocks noGrp="1"/>
          </p:cNvSpPr>
          <p:nvPr>
            <p:ph type="body" sz="quarter" idx="21" hasCustomPrompt="1"/>
          </p:nvPr>
        </p:nvSpPr>
        <p:spPr>
          <a:xfrm>
            <a:off x="1048201" y="321573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1" name="Segnaposto testo 37">
            <a:extLst>
              <a:ext uri="{FF2B5EF4-FFF2-40B4-BE49-F238E27FC236}">
                <a16:creationId xmlns:a16="http://schemas.microsoft.com/office/drawing/2014/main" id="{1A4BBBC6-51EA-8547-B2B9-0EE92825F41E}"/>
              </a:ext>
            </a:extLst>
          </p:cNvPr>
          <p:cNvSpPr>
            <a:spLocks noGrp="1"/>
          </p:cNvSpPr>
          <p:nvPr>
            <p:ph type="body" sz="quarter" idx="22" hasCustomPrompt="1"/>
          </p:nvPr>
        </p:nvSpPr>
        <p:spPr>
          <a:xfrm>
            <a:off x="1048201" y="243082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3302733"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3302733" y="243005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55" name="Segnaposto testo 4">
            <a:extLst>
              <a:ext uri="{FF2B5EF4-FFF2-40B4-BE49-F238E27FC236}">
                <a16:creationId xmlns:a16="http://schemas.microsoft.com/office/drawing/2014/main" id="{677793B2-3A0F-2545-A234-FE544FFBEC41}"/>
              </a:ext>
            </a:extLst>
          </p:cNvPr>
          <p:cNvSpPr>
            <a:spLocks noGrp="1"/>
          </p:cNvSpPr>
          <p:nvPr>
            <p:ph type="body" sz="quarter" idx="25" hasCustomPrompt="1"/>
          </p:nvPr>
        </p:nvSpPr>
        <p:spPr>
          <a:xfrm>
            <a:off x="5557265" y="321419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56" name="Segnaposto testo 37">
            <a:extLst>
              <a:ext uri="{FF2B5EF4-FFF2-40B4-BE49-F238E27FC236}">
                <a16:creationId xmlns:a16="http://schemas.microsoft.com/office/drawing/2014/main" id="{CD810440-59E5-F946-90EA-547BE6E741C9}"/>
              </a:ext>
            </a:extLst>
          </p:cNvPr>
          <p:cNvSpPr>
            <a:spLocks noGrp="1"/>
          </p:cNvSpPr>
          <p:nvPr>
            <p:ph type="body" sz="quarter" idx="26" hasCustomPrompt="1"/>
          </p:nvPr>
        </p:nvSpPr>
        <p:spPr>
          <a:xfrm>
            <a:off x="5557265" y="2429285"/>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0" name="Segnaposto testo 4">
            <a:extLst>
              <a:ext uri="{FF2B5EF4-FFF2-40B4-BE49-F238E27FC236}">
                <a16:creationId xmlns:a16="http://schemas.microsoft.com/office/drawing/2014/main" id="{A4FC4ADA-6F61-495B-9F49-EEA0C25856E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8" name="Segnaposto testo 4">
            <a:extLst>
              <a:ext uri="{FF2B5EF4-FFF2-40B4-BE49-F238E27FC236}">
                <a16:creationId xmlns:a16="http://schemas.microsoft.com/office/drawing/2014/main" id="{C209547B-E086-46AE-AEE3-E18A5AB31E4C}"/>
              </a:ext>
            </a:extLst>
          </p:cNvPr>
          <p:cNvSpPr>
            <a:spLocks noGrp="1"/>
          </p:cNvSpPr>
          <p:nvPr>
            <p:ph type="body" sz="quarter" idx="46" hasCustomPrompt="1"/>
          </p:nvPr>
        </p:nvSpPr>
        <p:spPr>
          <a:xfrm>
            <a:off x="6679475"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1" name="Segnaposto testo 37">
            <a:extLst>
              <a:ext uri="{FF2B5EF4-FFF2-40B4-BE49-F238E27FC236}">
                <a16:creationId xmlns:a16="http://schemas.microsoft.com/office/drawing/2014/main" id="{1F621704-32DF-44D2-8812-49A637CB012D}"/>
              </a:ext>
            </a:extLst>
          </p:cNvPr>
          <p:cNvSpPr>
            <a:spLocks noGrp="1"/>
          </p:cNvSpPr>
          <p:nvPr>
            <p:ph type="body" sz="quarter" idx="47" hasCustomPrompt="1"/>
          </p:nvPr>
        </p:nvSpPr>
        <p:spPr>
          <a:xfrm>
            <a:off x="6679475"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2" name="Segnaposto testo 4">
            <a:extLst>
              <a:ext uri="{FF2B5EF4-FFF2-40B4-BE49-F238E27FC236}">
                <a16:creationId xmlns:a16="http://schemas.microsoft.com/office/drawing/2014/main" id="{1632CB15-DA8C-42E2-815B-C964F90A3123}"/>
              </a:ext>
            </a:extLst>
          </p:cNvPr>
          <p:cNvSpPr>
            <a:spLocks noGrp="1"/>
          </p:cNvSpPr>
          <p:nvPr>
            <p:ph type="body" sz="quarter" idx="48" hasCustomPrompt="1"/>
          </p:nvPr>
        </p:nvSpPr>
        <p:spPr>
          <a:xfrm>
            <a:off x="6679475"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36" name="Segnaposto testo 4">
            <a:extLst>
              <a:ext uri="{FF2B5EF4-FFF2-40B4-BE49-F238E27FC236}">
                <a16:creationId xmlns:a16="http://schemas.microsoft.com/office/drawing/2014/main" id="{04872A54-1D25-4776-B9A9-7D0CF4DB611C}"/>
              </a:ext>
            </a:extLst>
          </p:cNvPr>
          <p:cNvSpPr>
            <a:spLocks noGrp="1"/>
          </p:cNvSpPr>
          <p:nvPr>
            <p:ph type="body" sz="quarter" idx="49" hasCustomPrompt="1"/>
          </p:nvPr>
        </p:nvSpPr>
        <p:spPr>
          <a:xfrm>
            <a:off x="4432526"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37" name="Segnaposto testo 37">
            <a:extLst>
              <a:ext uri="{FF2B5EF4-FFF2-40B4-BE49-F238E27FC236}">
                <a16:creationId xmlns:a16="http://schemas.microsoft.com/office/drawing/2014/main" id="{A8EE060F-456C-4515-A471-6B5FD077FEA8}"/>
              </a:ext>
            </a:extLst>
          </p:cNvPr>
          <p:cNvSpPr>
            <a:spLocks noGrp="1"/>
          </p:cNvSpPr>
          <p:nvPr>
            <p:ph type="body" sz="quarter" idx="50" hasCustomPrompt="1"/>
          </p:nvPr>
        </p:nvSpPr>
        <p:spPr>
          <a:xfrm>
            <a:off x="4432526"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5" name="Segnaposto testo 4">
            <a:extLst>
              <a:ext uri="{FF2B5EF4-FFF2-40B4-BE49-F238E27FC236}">
                <a16:creationId xmlns:a16="http://schemas.microsoft.com/office/drawing/2014/main" id="{7C05417C-7FDB-4620-B7D3-9AFC7C3B45E2}"/>
              </a:ext>
            </a:extLst>
          </p:cNvPr>
          <p:cNvSpPr>
            <a:spLocks noGrp="1"/>
          </p:cNvSpPr>
          <p:nvPr>
            <p:ph type="body" sz="quarter" idx="51" hasCustomPrompt="1"/>
          </p:nvPr>
        </p:nvSpPr>
        <p:spPr>
          <a:xfrm>
            <a:off x="4432526"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9" name="Titolo 2">
            <a:extLst>
              <a:ext uri="{FF2B5EF4-FFF2-40B4-BE49-F238E27FC236}">
                <a16:creationId xmlns:a16="http://schemas.microsoft.com/office/drawing/2014/main" id="{0EA3C838-64AE-7645-9AD0-0198A06CA6A9}"/>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4" name="Segnaposto testo 34">
            <a:extLst>
              <a:ext uri="{FF2B5EF4-FFF2-40B4-BE49-F238E27FC236}">
                <a16:creationId xmlns:a16="http://schemas.microsoft.com/office/drawing/2014/main" id="{872398C8-7A73-924A-8708-08D12301C990}"/>
              </a:ext>
            </a:extLst>
          </p:cNvPr>
          <p:cNvSpPr>
            <a:spLocks noGrp="1"/>
          </p:cNvSpPr>
          <p:nvPr>
            <p:ph type="body" sz="quarter" idx="5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2" name="Segnaposto testo 4">
            <a:extLst>
              <a:ext uri="{FF2B5EF4-FFF2-40B4-BE49-F238E27FC236}">
                <a16:creationId xmlns:a16="http://schemas.microsoft.com/office/drawing/2014/main" id="{D154270F-55D8-9448-84CF-D9BA53D33A42}"/>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5" name="Segnaposto testo 4">
            <a:extLst>
              <a:ext uri="{FF2B5EF4-FFF2-40B4-BE49-F238E27FC236}">
                <a16:creationId xmlns:a16="http://schemas.microsoft.com/office/drawing/2014/main" id="{F2E87AAF-0344-1F4B-936D-AE6DE6486046}"/>
              </a:ext>
            </a:extLst>
          </p:cNvPr>
          <p:cNvSpPr>
            <a:spLocks noGrp="1"/>
          </p:cNvSpPr>
          <p:nvPr>
            <p:ph type="body" sz="quarter" idx="55" hasCustomPrompt="1"/>
          </p:nvPr>
        </p:nvSpPr>
        <p:spPr>
          <a:xfrm>
            <a:off x="8924835"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6" name="Segnaposto testo 37">
            <a:extLst>
              <a:ext uri="{FF2B5EF4-FFF2-40B4-BE49-F238E27FC236}">
                <a16:creationId xmlns:a16="http://schemas.microsoft.com/office/drawing/2014/main" id="{493C7072-5996-904C-901F-47869101D500}"/>
              </a:ext>
            </a:extLst>
          </p:cNvPr>
          <p:cNvSpPr>
            <a:spLocks noGrp="1"/>
          </p:cNvSpPr>
          <p:nvPr>
            <p:ph type="body" sz="quarter" idx="56" hasCustomPrompt="1"/>
          </p:nvPr>
        </p:nvSpPr>
        <p:spPr>
          <a:xfrm>
            <a:off x="8924835"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A09B5A88-2F50-8843-8D46-EC47AF511EAA}"/>
              </a:ext>
            </a:extLst>
          </p:cNvPr>
          <p:cNvSpPr>
            <a:spLocks noGrp="1"/>
          </p:cNvSpPr>
          <p:nvPr>
            <p:ph type="body" sz="quarter" idx="57" hasCustomPrompt="1"/>
          </p:nvPr>
        </p:nvSpPr>
        <p:spPr>
          <a:xfrm>
            <a:off x="8924835"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pic>
        <p:nvPicPr>
          <p:cNvPr id="24" name="Elemento grafico 23">
            <a:extLst>
              <a:ext uri="{FF2B5EF4-FFF2-40B4-BE49-F238E27FC236}">
                <a16:creationId xmlns:a16="http://schemas.microsoft.com/office/drawing/2014/main" id="{E36C19AC-71A8-2D49-A588-336BB09D2F9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33" name="object 10">
            <a:extLst>
              <a:ext uri="{FF2B5EF4-FFF2-40B4-BE49-F238E27FC236}">
                <a16:creationId xmlns:a16="http://schemas.microsoft.com/office/drawing/2014/main" id="{99BF6F49-C857-634E-B52B-2BBB06CA416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3362257"/>
      </p:ext>
    </p:extLst>
  </p:cSld>
  <p:clrMapOvr>
    <a:masterClrMapping/>
  </p:clrMapOvr>
  <p:extLst mod="1">
    <p:ext uri="{DCECCB84-F9BA-43D5-87BE-67443E8EF086}">
      <p15:sldGuideLst xmlns:p15="http://schemas.microsoft.com/office/powerpoint/2012/main">
        <p15:guide id="1" orient="horz" pos="100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box, 1 big bubble, 2 small bubbles">
    <p:spTree>
      <p:nvGrpSpPr>
        <p:cNvPr id="1" name=""/>
        <p:cNvGrpSpPr/>
        <p:nvPr/>
      </p:nvGrpSpPr>
      <p:grpSpPr>
        <a:xfrm>
          <a:off x="0" y="0"/>
          <a:ext cx="0" cy="0"/>
          <a:chOff x="0" y="0"/>
          <a:chExt cx="0" cy="0"/>
        </a:xfrm>
      </p:grpSpPr>
      <p:sp>
        <p:nvSpPr>
          <p:cNvPr id="43" name="Segnaposto testo 4">
            <a:extLst>
              <a:ext uri="{FF2B5EF4-FFF2-40B4-BE49-F238E27FC236}">
                <a16:creationId xmlns:a16="http://schemas.microsoft.com/office/drawing/2014/main" id="{2447C1EA-C929-C34E-9209-41FE52258722}"/>
              </a:ext>
            </a:extLst>
          </p:cNvPr>
          <p:cNvSpPr>
            <a:spLocks noGrp="1"/>
          </p:cNvSpPr>
          <p:nvPr>
            <p:ph type="body" sz="quarter" idx="23" hasCustomPrompt="1"/>
          </p:nvPr>
        </p:nvSpPr>
        <p:spPr>
          <a:xfrm>
            <a:off x="9804987" y="3214964"/>
            <a:ext cx="2160000" cy="879298"/>
          </a:xfrm>
        </p:spPr>
        <p:txBody>
          <a:bodyPr lIns="0" tIns="0" rIns="0" bIns="0">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GB" noProof="0"/>
              <a:t>Insert text</a:t>
            </a:r>
          </a:p>
        </p:txBody>
      </p:sp>
      <p:sp>
        <p:nvSpPr>
          <p:cNvPr id="47" name="Segnaposto testo 37">
            <a:extLst>
              <a:ext uri="{FF2B5EF4-FFF2-40B4-BE49-F238E27FC236}">
                <a16:creationId xmlns:a16="http://schemas.microsoft.com/office/drawing/2014/main" id="{381B996E-9223-9B40-841B-BE2E350B1C0A}"/>
              </a:ext>
            </a:extLst>
          </p:cNvPr>
          <p:cNvSpPr>
            <a:spLocks noGrp="1"/>
          </p:cNvSpPr>
          <p:nvPr>
            <p:ph type="body" sz="quarter" idx="24" hasCustomPrompt="1"/>
          </p:nvPr>
        </p:nvSpPr>
        <p:spPr>
          <a:xfrm>
            <a:off x="9804987" y="2430056"/>
            <a:ext cx="2160000" cy="720000"/>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4" name="Segnaposto testo 3">
            <a:extLst>
              <a:ext uri="{FF2B5EF4-FFF2-40B4-BE49-F238E27FC236}">
                <a16:creationId xmlns:a16="http://schemas.microsoft.com/office/drawing/2014/main" id="{FAF36E3F-308F-154A-BAA7-7C94B4FC923C}"/>
              </a:ext>
            </a:extLst>
          </p:cNvPr>
          <p:cNvSpPr>
            <a:spLocks noGrp="1"/>
          </p:cNvSpPr>
          <p:nvPr>
            <p:ph type="body" sz="quarter" idx="38" hasCustomPrompt="1"/>
          </p:nvPr>
        </p:nvSpPr>
        <p:spPr>
          <a:xfrm>
            <a:off x="227013" y="2269332"/>
            <a:ext cx="4383072" cy="486000"/>
          </a:xfrm>
        </p:spPr>
        <p:txBody>
          <a:bodyPr lIns="0" tIns="0" rIns="0" bIns="0">
            <a:noAutofit/>
          </a:bodyPr>
          <a:lstStyle>
            <a:lvl1pPr marL="0" indent="0">
              <a:lnSpc>
                <a:spcPct val="100000"/>
              </a:lnSpc>
              <a:spcBef>
                <a:spcPts val="0"/>
              </a:spcBef>
              <a:buNone/>
              <a:defRPr sz="3000">
                <a:solidFill>
                  <a:srgbClr val="002182"/>
                </a:solidFill>
              </a:defRPr>
            </a:lvl1pPr>
            <a:lvl2pPr>
              <a:defRPr sz="3000"/>
            </a:lvl2pPr>
            <a:lvl3pPr>
              <a:defRPr sz="3000"/>
            </a:lvl3pPr>
            <a:lvl4pPr>
              <a:defRPr sz="3000"/>
            </a:lvl4pPr>
            <a:lvl5pPr>
              <a:defRPr sz="3000"/>
            </a:lvl5pPr>
          </a:lstStyle>
          <a:p>
            <a:pPr lvl="0"/>
            <a:r>
              <a:rPr lang="en-GB" noProof="0"/>
              <a:t>Insert text</a:t>
            </a:r>
          </a:p>
        </p:txBody>
      </p:sp>
      <p:sp>
        <p:nvSpPr>
          <p:cNvPr id="36" name="Segnaposto testo 3">
            <a:extLst>
              <a:ext uri="{FF2B5EF4-FFF2-40B4-BE49-F238E27FC236}">
                <a16:creationId xmlns:a16="http://schemas.microsoft.com/office/drawing/2014/main" id="{8444F3B1-9D51-224B-8348-346CFEE491B6}"/>
              </a:ext>
            </a:extLst>
          </p:cNvPr>
          <p:cNvSpPr>
            <a:spLocks noGrp="1"/>
          </p:cNvSpPr>
          <p:nvPr>
            <p:ph type="body" sz="quarter" idx="39" hasCustomPrompt="1"/>
          </p:nvPr>
        </p:nvSpPr>
        <p:spPr>
          <a:xfrm>
            <a:off x="227013" y="2759600"/>
            <a:ext cx="4383072" cy="3540667"/>
          </a:xfrm>
        </p:spPr>
        <p:txBody>
          <a:bodyPr lIns="0" tIns="0" rIns="0" bIns="0">
            <a:noAutofit/>
          </a:bodyPr>
          <a:lstStyle>
            <a:lvl1pPr marL="180975" marR="0" indent="-180975"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800" b="0" i="0">
                <a:solidFill>
                  <a:srgbClr val="002182"/>
                </a:solidFill>
                <a:latin typeface="Times New Roman" panose="02020603050405020304" pitchFamily="18" charset="0"/>
              </a:defRPr>
            </a:lvl1pPr>
            <a:lvl2pPr>
              <a:defRPr sz="3000"/>
            </a:lvl2pPr>
            <a:lvl3pPr>
              <a:defRPr sz="3000"/>
            </a:lvl3pPr>
            <a:lvl4pPr>
              <a:defRPr sz="3000"/>
            </a:lvl4pPr>
            <a:lvl5pPr>
              <a:defRPr sz="3000"/>
            </a:lvl5pPr>
          </a:lstStyle>
          <a:p>
            <a:pPr lvl="0"/>
            <a:r>
              <a:rPr lang="en-GB" noProof="0"/>
              <a:t>Insert text</a:t>
            </a:r>
          </a:p>
        </p:txBody>
      </p:sp>
      <p:sp>
        <p:nvSpPr>
          <p:cNvPr id="24" name="Segnaposto testo 4">
            <a:extLst>
              <a:ext uri="{FF2B5EF4-FFF2-40B4-BE49-F238E27FC236}">
                <a16:creationId xmlns:a16="http://schemas.microsoft.com/office/drawing/2014/main" id="{EA0BF1DF-F7E5-4F2F-B40D-BE9594735A8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5" name="Segnaposto testo 4">
            <a:extLst>
              <a:ext uri="{FF2B5EF4-FFF2-40B4-BE49-F238E27FC236}">
                <a16:creationId xmlns:a16="http://schemas.microsoft.com/office/drawing/2014/main" id="{11C742FF-15FF-4016-9FCC-3B79AB749E67}"/>
              </a:ext>
            </a:extLst>
          </p:cNvPr>
          <p:cNvSpPr>
            <a:spLocks noGrp="1"/>
          </p:cNvSpPr>
          <p:nvPr>
            <p:ph type="body" sz="quarter" idx="46" hasCustomPrompt="1"/>
          </p:nvPr>
        </p:nvSpPr>
        <p:spPr>
          <a:xfrm>
            <a:off x="9804988" y="5760910"/>
            <a:ext cx="2160000" cy="487627"/>
          </a:xfrm>
        </p:spPr>
        <p:txBody>
          <a:bodyPr lIns="0" tIns="0" rIns="0" bIns="0">
            <a:noAutofit/>
          </a:bodyPr>
          <a:lstStyle>
            <a:lvl1pPr marL="0" marR="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defRPr sz="1800" b="0" i="1">
                <a:solidFill>
                  <a:schemeClr val="bg1"/>
                </a:solidFill>
                <a:latin typeface="Times New Roman" panose="02020603050405020304" pitchFamily="18" charset="0"/>
              </a:defRPr>
            </a:lvl1pPr>
          </a:lstStyle>
          <a:p>
            <a:pPr lvl="0"/>
            <a:r>
              <a:rPr lang="en-GB" noProof="0"/>
              <a:t>Insert text </a:t>
            </a:r>
          </a:p>
        </p:txBody>
      </p:sp>
      <p:sp>
        <p:nvSpPr>
          <p:cNvPr id="26" name="Segnaposto testo 37">
            <a:extLst>
              <a:ext uri="{FF2B5EF4-FFF2-40B4-BE49-F238E27FC236}">
                <a16:creationId xmlns:a16="http://schemas.microsoft.com/office/drawing/2014/main" id="{EC52BB3F-8A63-41A5-B88F-9952FAD756E3}"/>
              </a:ext>
            </a:extLst>
          </p:cNvPr>
          <p:cNvSpPr>
            <a:spLocks noGrp="1"/>
          </p:cNvSpPr>
          <p:nvPr>
            <p:ph type="body" sz="quarter" idx="47" hasCustomPrompt="1"/>
          </p:nvPr>
        </p:nvSpPr>
        <p:spPr>
          <a:xfrm>
            <a:off x="9804988" y="5036630"/>
            <a:ext cx="2160000" cy="668474"/>
          </a:xfrm>
        </p:spPr>
        <p:txBody>
          <a:bodyPr lIns="0" tIns="0" rIns="0" bIns="0" anchor="t">
            <a:noAutofit/>
          </a:bodyPr>
          <a:lstStyle>
            <a:lvl1pPr marL="0" indent="0" algn="ctr">
              <a:buNone/>
              <a:defRPr lang="it-IT" sz="60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7" name="Segnaposto testo 4">
            <a:extLst>
              <a:ext uri="{FF2B5EF4-FFF2-40B4-BE49-F238E27FC236}">
                <a16:creationId xmlns:a16="http://schemas.microsoft.com/office/drawing/2014/main" id="{9C6D17D9-3F56-493D-BB30-EBE16CDD5843}"/>
              </a:ext>
            </a:extLst>
          </p:cNvPr>
          <p:cNvSpPr>
            <a:spLocks noGrp="1"/>
          </p:cNvSpPr>
          <p:nvPr>
            <p:ph type="body" sz="quarter" idx="48" hasCustomPrompt="1"/>
          </p:nvPr>
        </p:nvSpPr>
        <p:spPr>
          <a:xfrm>
            <a:off x="9804988" y="4483036"/>
            <a:ext cx="2160000" cy="487627"/>
          </a:xfrm>
        </p:spPr>
        <p:txBody>
          <a:bodyPr lIns="0" tIns="0" rIns="0" bIns="0" anchor="b">
            <a:noAutofit/>
          </a:bodyPr>
          <a:lstStyle>
            <a:lvl1pPr marL="0" indent="0" algn="ctr">
              <a:buNone/>
              <a:defRPr lang="it-IT" sz="1800" b="0" i="1" kern="1200" dirty="0">
                <a:solidFill>
                  <a:schemeClr val="bg1"/>
                </a:solidFill>
                <a:latin typeface="Times New Roman" panose="02020603050405020304" pitchFamily="18" charset="0"/>
                <a:ea typeface="+mn-ea"/>
                <a:cs typeface="+mn-cs"/>
              </a:defRPr>
            </a:lvl1pPr>
          </a:lstStyle>
          <a:p>
            <a:pPr marL="0" marR="0" lvl="0" indent="0" algn="ctr" defTabSz="914400" rtl="0" eaLnBrk="1" fontAlgn="auto" latinLnBrk="0" hangingPunct="1">
              <a:lnSpc>
                <a:spcPts val="1860"/>
              </a:lnSpc>
              <a:spcBef>
                <a:spcPts val="0"/>
              </a:spcBef>
              <a:spcAft>
                <a:spcPts val="0"/>
              </a:spcAft>
              <a:buClrTx/>
              <a:buSzTx/>
              <a:buFont typeface="Arial" panose="020B0604020202020204" pitchFamily="34" charset="0"/>
              <a:buNone/>
              <a:tabLst/>
            </a:pPr>
            <a:r>
              <a:rPr lang="en-GB" noProof="0"/>
              <a:t>Insert text</a:t>
            </a:r>
          </a:p>
        </p:txBody>
      </p:sp>
      <p:sp>
        <p:nvSpPr>
          <p:cNvPr id="22" name="Titolo 2">
            <a:extLst>
              <a:ext uri="{FF2B5EF4-FFF2-40B4-BE49-F238E27FC236}">
                <a16:creationId xmlns:a16="http://schemas.microsoft.com/office/drawing/2014/main" id="{C19563E3-F331-ED4A-BE77-F2361D127F5A}"/>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3" name="Segnaposto testo 34">
            <a:extLst>
              <a:ext uri="{FF2B5EF4-FFF2-40B4-BE49-F238E27FC236}">
                <a16:creationId xmlns:a16="http://schemas.microsoft.com/office/drawing/2014/main" id="{ADA90722-4662-4140-91AA-AF1D9CAEE2FB}"/>
              </a:ext>
            </a:extLst>
          </p:cNvPr>
          <p:cNvSpPr>
            <a:spLocks noGrp="1"/>
          </p:cNvSpPr>
          <p:nvPr>
            <p:ph type="body" sz="quarter" idx="49"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7" name="Segnaposto testo 4">
            <a:extLst>
              <a:ext uri="{FF2B5EF4-FFF2-40B4-BE49-F238E27FC236}">
                <a16:creationId xmlns:a16="http://schemas.microsoft.com/office/drawing/2014/main" id="{B4377C28-4C3C-0747-9327-CF6BEC1184D5}"/>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21" name="Segnaposto testo 4">
            <a:extLst>
              <a:ext uri="{FF2B5EF4-FFF2-40B4-BE49-F238E27FC236}">
                <a16:creationId xmlns:a16="http://schemas.microsoft.com/office/drawing/2014/main" id="{6449D26C-865F-584C-BE9D-AE3BE18F3384}"/>
              </a:ext>
            </a:extLst>
          </p:cNvPr>
          <p:cNvSpPr>
            <a:spLocks noGrp="1"/>
          </p:cNvSpPr>
          <p:nvPr>
            <p:ph type="body" sz="quarter" idx="50" hasCustomPrompt="1"/>
          </p:nvPr>
        </p:nvSpPr>
        <p:spPr>
          <a:xfrm>
            <a:off x="5007826" y="4965439"/>
            <a:ext cx="4372891"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sp>
        <p:nvSpPr>
          <p:cNvPr id="28" name="Segnaposto testo 37">
            <a:extLst>
              <a:ext uri="{FF2B5EF4-FFF2-40B4-BE49-F238E27FC236}">
                <a16:creationId xmlns:a16="http://schemas.microsoft.com/office/drawing/2014/main" id="{2DBA6789-1C09-BE4F-A56D-9D115A00157C}"/>
              </a:ext>
            </a:extLst>
          </p:cNvPr>
          <p:cNvSpPr>
            <a:spLocks noGrp="1"/>
          </p:cNvSpPr>
          <p:nvPr>
            <p:ph type="body" sz="quarter" idx="51" hasCustomPrompt="1"/>
          </p:nvPr>
        </p:nvSpPr>
        <p:spPr>
          <a:xfrm>
            <a:off x="4998646" y="3689814"/>
            <a:ext cx="4383073" cy="1210401"/>
          </a:xfrm>
        </p:spPr>
        <p:txBody>
          <a:bodyPr lIns="0" tIns="0" rIns="0" bIns="0" anchor="ctr">
            <a:noAutofit/>
          </a:bodyPr>
          <a:lstStyle>
            <a:lvl1pPr marL="0" indent="0" algn="ctr">
              <a:lnSpc>
                <a:spcPct val="100000"/>
              </a:lnSpc>
              <a:spcBef>
                <a:spcPts val="0"/>
              </a:spcBef>
              <a:buNone/>
              <a:defRPr lang="it-IT" sz="113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9" name="Segnaposto testo 4">
            <a:extLst>
              <a:ext uri="{FF2B5EF4-FFF2-40B4-BE49-F238E27FC236}">
                <a16:creationId xmlns:a16="http://schemas.microsoft.com/office/drawing/2014/main" id="{F7B41A75-9C5F-424B-9E7F-EFFD95DCEE8E}"/>
              </a:ext>
            </a:extLst>
          </p:cNvPr>
          <p:cNvSpPr>
            <a:spLocks noGrp="1"/>
          </p:cNvSpPr>
          <p:nvPr>
            <p:ph type="body" sz="quarter" idx="52" hasCustomPrompt="1"/>
          </p:nvPr>
        </p:nvSpPr>
        <p:spPr>
          <a:xfrm>
            <a:off x="5007826" y="3077004"/>
            <a:ext cx="4372891" cy="549274"/>
          </a:xfrm>
        </p:spPr>
        <p:txBody>
          <a:bodyPr lIns="0" tIns="0" rIns="0" bIns="0" anchor="ctr">
            <a:noAutofit/>
          </a:bodyPr>
          <a:lstStyle>
            <a:lvl1pPr marL="0" indent="0" algn="ctr">
              <a:lnSpc>
                <a:spcPts val="4400"/>
              </a:lnSpc>
              <a:spcBef>
                <a:spcPts val="0"/>
              </a:spcBef>
              <a:buNone/>
              <a:defRPr sz="4400" b="0" i="1">
                <a:solidFill>
                  <a:schemeClr val="bg1"/>
                </a:solidFill>
                <a:latin typeface="Times New Roman" panose="02020603050405020304" pitchFamily="18" charset="0"/>
              </a:defRPr>
            </a:lvl1pPr>
          </a:lstStyle>
          <a:p>
            <a:pPr lvl="0"/>
            <a:r>
              <a:rPr lang="en-GB" noProof="0"/>
              <a:t>insert text</a:t>
            </a:r>
          </a:p>
        </p:txBody>
      </p:sp>
      <p:pic>
        <p:nvPicPr>
          <p:cNvPr id="19" name="Elemento grafico 18">
            <a:extLst>
              <a:ext uri="{FF2B5EF4-FFF2-40B4-BE49-F238E27FC236}">
                <a16:creationId xmlns:a16="http://schemas.microsoft.com/office/drawing/2014/main" id="{0D0BAB87-1984-B646-BB22-E2A9E83D77D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0" name="object 10">
            <a:extLst>
              <a:ext uri="{FF2B5EF4-FFF2-40B4-BE49-F238E27FC236}">
                <a16:creationId xmlns:a16="http://schemas.microsoft.com/office/drawing/2014/main" id="{27D78C59-98BB-284A-B6E2-C7195AB77CF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2618786"/>
      </p:ext>
    </p:extLst>
  </p:cSld>
  <p:clrMapOvr>
    <a:masterClrMapping/>
  </p:clrMapOvr>
  <p:extLst mod="1">
    <p:ext uri="{DCECCB84-F9BA-43D5-87BE-67443E8EF086}">
      <p15:sldGuideLst xmlns:p15="http://schemas.microsoft.com/office/powerpoint/2012/main">
        <p15:guide id="1" orient="horz" pos="100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2 sets of text boxe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673249"/>
            <a:ext cx="5689600" cy="1255075"/>
          </a:xfrm>
        </p:spPr>
        <p:txBody>
          <a:bodyPr lIns="0" tIns="0" rIns="0" bIns="0">
            <a:normAutofit/>
          </a:bodyPr>
          <a:lstStyle>
            <a:lvl1pPr marL="0" indent="0" algn="l">
              <a:lnSpc>
                <a:spcPct val="100000"/>
              </a:lnSpc>
              <a:spcBef>
                <a:spcPts val="0"/>
              </a:spcBef>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029021"/>
            <a:ext cx="2842527" cy="48692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3" y="2168044"/>
            <a:ext cx="56896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673730"/>
            <a:ext cx="5689596" cy="1255075"/>
          </a:xfrm>
        </p:spPr>
        <p:txBody>
          <a:bodyPr lIns="0" tIns="0" rIns="0" bIns="0">
            <a:normAutofit/>
          </a:bodyPr>
          <a:lstStyle>
            <a:lvl1pPr marL="0" indent="0" algn="l">
              <a:lnSpc>
                <a:spcPct val="100000"/>
              </a:lnSpc>
              <a:spcBef>
                <a:spcPts val="0"/>
              </a:spcBef>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9">
            <a:extLst>
              <a:ext uri="{FF2B5EF4-FFF2-40B4-BE49-F238E27FC236}">
                <a16:creationId xmlns:a16="http://schemas.microsoft.com/office/drawing/2014/main" id="{B83DC78B-2F1A-EA40-8AB6-C3321F2C6B5B}"/>
              </a:ext>
            </a:extLst>
          </p:cNvPr>
          <p:cNvSpPr>
            <a:spLocks noGrp="1"/>
          </p:cNvSpPr>
          <p:nvPr>
            <p:ph type="body" sz="quarter" idx="24" hasCustomPrompt="1"/>
          </p:nvPr>
        </p:nvSpPr>
        <p:spPr>
          <a:xfrm>
            <a:off x="6275389" y="4029502"/>
            <a:ext cx="2842527" cy="48692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1"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3" name="Segnaposto testo 34">
            <a:extLst>
              <a:ext uri="{FF2B5EF4-FFF2-40B4-BE49-F238E27FC236}">
                <a16:creationId xmlns:a16="http://schemas.microsoft.com/office/drawing/2014/main" id="{61430B64-D8C0-9B4D-86D4-783D3A01A2F7}"/>
              </a:ext>
            </a:extLst>
          </p:cNvPr>
          <p:cNvSpPr>
            <a:spLocks noGrp="1"/>
          </p:cNvSpPr>
          <p:nvPr>
            <p:ph type="body" sz="quarter" idx="25" hasCustomPrompt="1"/>
          </p:nvPr>
        </p:nvSpPr>
        <p:spPr>
          <a:xfrm>
            <a:off x="6275389" y="2168525"/>
            <a:ext cx="5689596"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8" name="Segnaposto testo 4">
            <a:extLst>
              <a:ext uri="{FF2B5EF4-FFF2-40B4-BE49-F238E27FC236}">
                <a16:creationId xmlns:a16="http://schemas.microsoft.com/office/drawing/2014/main" id="{2EDF3C33-EA7D-4FCE-BAED-263075CFE835}"/>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6" name="Titolo 2">
            <a:extLst>
              <a:ext uri="{FF2B5EF4-FFF2-40B4-BE49-F238E27FC236}">
                <a16:creationId xmlns:a16="http://schemas.microsoft.com/office/drawing/2014/main" id="{2F12AFF7-6199-8148-88FA-DC499D356C7E}"/>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7" name="Segnaposto testo 34">
            <a:extLst>
              <a:ext uri="{FF2B5EF4-FFF2-40B4-BE49-F238E27FC236}">
                <a16:creationId xmlns:a16="http://schemas.microsoft.com/office/drawing/2014/main" id="{FC0ACAF8-0444-054B-B802-DA490F6D6C03}"/>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4" name="Segnaposto testo 4">
            <a:extLst>
              <a:ext uri="{FF2B5EF4-FFF2-40B4-BE49-F238E27FC236}">
                <a16:creationId xmlns:a16="http://schemas.microsoft.com/office/drawing/2014/main" id="{83307B28-1429-3948-8D7C-B7AD8A3230DE}"/>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12A7FF93-87E1-734F-A5A8-B31E895D26F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4AF295B-68D5-CD4B-A84D-59470165192B}"/>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82656279"/>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without numbers">
    <p:spTree>
      <p:nvGrpSpPr>
        <p:cNvPr id="1" name=""/>
        <p:cNvGrpSpPr/>
        <p:nvPr/>
      </p:nvGrpSpPr>
      <p:grpSpPr>
        <a:xfrm>
          <a:off x="0" y="0"/>
          <a:ext cx="0" cy="0"/>
          <a:chOff x="0" y="0"/>
          <a:chExt cx="0" cy="0"/>
        </a:xfrm>
      </p:grpSpPr>
      <p:sp>
        <p:nvSpPr>
          <p:cNvPr id="12" name="Segnaposto testo 11">
            <a:extLst>
              <a:ext uri="{FF2B5EF4-FFF2-40B4-BE49-F238E27FC236}">
                <a16:creationId xmlns:a16="http://schemas.microsoft.com/office/drawing/2014/main" id="{955C8214-AC6D-DD47-A690-9045453FCEF0}"/>
              </a:ext>
            </a:extLst>
          </p:cNvPr>
          <p:cNvSpPr>
            <a:spLocks noGrp="1"/>
          </p:cNvSpPr>
          <p:nvPr>
            <p:ph type="body" sz="quarter" idx="10" hasCustomPrompt="1"/>
          </p:nvPr>
        </p:nvSpPr>
        <p:spPr>
          <a:xfrm>
            <a:off x="1029272" y="1385888"/>
            <a:ext cx="10570489" cy="432000"/>
          </a:xfrm>
        </p:spPr>
        <p:txBody>
          <a:bodyPr lIns="0" tIns="0" rIns="0" bIns="0">
            <a:noAutofit/>
          </a:bodyPr>
          <a:lstStyle>
            <a:lvl1pPr marL="0" indent="0">
              <a:buNone/>
              <a:defRPr lang="it-IT" sz="3000" b="0" i="0" kern="1200" dirty="0" smtClean="0">
                <a:solidFill>
                  <a:srgbClr val="002182"/>
                </a:solidFill>
                <a:latin typeface="Times New Roman" panose="02020603050405020304" pitchFamily="18" charset="0"/>
                <a:ea typeface="+mj-ea"/>
                <a:cs typeface="+mj-cs"/>
              </a:defRPr>
            </a:lvl1pPr>
            <a:lvl2pPr marL="457200" indent="0">
              <a:buNone/>
              <a:defRPr lang="it-IT" sz="3000" b="0" i="1" kern="1200" dirty="0" smtClean="0">
                <a:solidFill>
                  <a:schemeClr val="tx1"/>
                </a:solidFill>
                <a:latin typeface="Canela Light" pitchFamily="2" charset="77"/>
                <a:ea typeface="+mj-ea"/>
                <a:cs typeface="+mj-cs"/>
              </a:defRPr>
            </a:lvl2pPr>
            <a:lvl3pPr marL="914400" indent="0">
              <a:buNone/>
              <a:defRPr lang="it-IT" sz="3000" b="0" i="1" kern="1200" dirty="0" smtClean="0">
                <a:solidFill>
                  <a:schemeClr val="tx1"/>
                </a:solidFill>
                <a:latin typeface="Canela Light" pitchFamily="2" charset="77"/>
                <a:ea typeface="+mj-ea"/>
                <a:cs typeface="+mj-cs"/>
              </a:defRPr>
            </a:lvl3pPr>
            <a:lvl4pPr marL="1371600" indent="0">
              <a:buNone/>
              <a:defRPr lang="it-IT" sz="3000" b="0" i="1" kern="1200" dirty="0" smtClean="0">
                <a:solidFill>
                  <a:schemeClr val="tx1"/>
                </a:solidFill>
                <a:latin typeface="Canela Light" pitchFamily="2" charset="77"/>
                <a:ea typeface="+mj-ea"/>
                <a:cs typeface="+mj-cs"/>
              </a:defRPr>
            </a:lvl4pPr>
            <a:lvl5pPr marL="1828800" indent="0">
              <a:buNone/>
              <a:defRPr lang="it-IT" sz="3000" b="0" i="1" kern="1200" dirty="0">
                <a:solidFill>
                  <a:schemeClr val="tx1"/>
                </a:solidFill>
                <a:latin typeface="Canela Light" pitchFamily="2" charset="77"/>
                <a:ea typeface="+mj-ea"/>
                <a:cs typeface="+mj-cs"/>
              </a:defRPr>
            </a:lvl5pPr>
          </a:lstStyle>
          <a:p>
            <a:pPr lvl="0"/>
            <a:r>
              <a:rPr lang="en-GB" noProof="0"/>
              <a:t>Insert text</a:t>
            </a:r>
          </a:p>
        </p:txBody>
      </p:sp>
      <p:sp>
        <p:nvSpPr>
          <p:cNvPr id="28" name="Segnaposto testo 27">
            <a:extLst>
              <a:ext uri="{FF2B5EF4-FFF2-40B4-BE49-F238E27FC236}">
                <a16:creationId xmlns:a16="http://schemas.microsoft.com/office/drawing/2014/main" id="{27792BE0-0748-1044-8FE5-B7B1CFF67003}"/>
              </a:ext>
            </a:extLst>
          </p:cNvPr>
          <p:cNvSpPr>
            <a:spLocks noGrp="1"/>
          </p:cNvSpPr>
          <p:nvPr>
            <p:ph type="body" sz="quarter" idx="12" hasCustomPrompt="1"/>
          </p:nvPr>
        </p:nvSpPr>
        <p:spPr>
          <a:xfrm>
            <a:off x="1028289" y="239806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0" name="Segnaposto testo 27">
            <a:extLst>
              <a:ext uri="{FF2B5EF4-FFF2-40B4-BE49-F238E27FC236}">
                <a16:creationId xmlns:a16="http://schemas.microsoft.com/office/drawing/2014/main" id="{E2B1E3D9-8C6A-9F41-87C9-76247C8E4CC4}"/>
              </a:ext>
            </a:extLst>
          </p:cNvPr>
          <p:cNvSpPr>
            <a:spLocks noGrp="1"/>
          </p:cNvSpPr>
          <p:nvPr>
            <p:ph type="body" sz="quarter" idx="14" hasCustomPrompt="1"/>
          </p:nvPr>
        </p:nvSpPr>
        <p:spPr>
          <a:xfrm>
            <a:off x="1028289" y="3427008"/>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2" name="Segnaposto testo 27">
            <a:extLst>
              <a:ext uri="{FF2B5EF4-FFF2-40B4-BE49-F238E27FC236}">
                <a16:creationId xmlns:a16="http://schemas.microsoft.com/office/drawing/2014/main" id="{0628D2AD-5DA6-C241-ACE2-B8702E9656E7}"/>
              </a:ext>
            </a:extLst>
          </p:cNvPr>
          <p:cNvSpPr>
            <a:spLocks noGrp="1"/>
          </p:cNvSpPr>
          <p:nvPr>
            <p:ph type="body" sz="quarter" idx="16" hasCustomPrompt="1"/>
          </p:nvPr>
        </p:nvSpPr>
        <p:spPr>
          <a:xfrm>
            <a:off x="1028289" y="4441436"/>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34" name="Segnaposto testo 27">
            <a:extLst>
              <a:ext uri="{FF2B5EF4-FFF2-40B4-BE49-F238E27FC236}">
                <a16:creationId xmlns:a16="http://schemas.microsoft.com/office/drawing/2014/main" id="{89947505-49B8-0449-A565-27232127C557}"/>
              </a:ext>
            </a:extLst>
          </p:cNvPr>
          <p:cNvSpPr>
            <a:spLocks noGrp="1"/>
          </p:cNvSpPr>
          <p:nvPr>
            <p:ph type="body" sz="quarter" idx="18" hasCustomPrompt="1"/>
          </p:nvPr>
        </p:nvSpPr>
        <p:spPr>
          <a:xfrm>
            <a:off x="1028289" y="5455864"/>
            <a:ext cx="10571472" cy="432000"/>
          </a:xfrm>
        </p:spPr>
        <p:txBody>
          <a:bodyPr lIns="0" tIns="0" rIns="0" bIns="0">
            <a:noAutofit/>
          </a:bodyPr>
          <a:lstStyle>
            <a:lvl1pPr marL="0" indent="0">
              <a:buNone/>
              <a:defRPr lang="it-IT" sz="3000" b="0" i="0" kern="1200" smtClean="0">
                <a:solidFill>
                  <a:srgbClr val="002182"/>
                </a:solidFill>
                <a:latin typeface="Times New Roman" panose="02020603050405020304" pitchFamily="18" charset="0"/>
                <a:ea typeface="+mj-ea"/>
                <a:cs typeface="+mj-cs"/>
              </a:defRPr>
            </a:lvl1pPr>
            <a:lvl2pPr marL="457200" indent="0">
              <a:buNone/>
              <a:defRPr lang="it-IT" sz="3000" b="0" i="0" kern="1200" smtClean="0">
                <a:solidFill>
                  <a:schemeClr val="tx1"/>
                </a:solidFill>
                <a:latin typeface="Canela Light" pitchFamily="2" charset="77"/>
                <a:ea typeface="+mj-ea"/>
                <a:cs typeface="+mj-cs"/>
              </a:defRPr>
            </a:lvl2pPr>
            <a:lvl3pPr marL="914400" indent="0">
              <a:buNone/>
              <a:defRPr lang="it-IT" sz="3000" b="0" i="0" kern="1200" smtClean="0">
                <a:solidFill>
                  <a:schemeClr val="tx1"/>
                </a:solidFill>
                <a:latin typeface="Canela Light" pitchFamily="2" charset="77"/>
                <a:ea typeface="+mj-ea"/>
                <a:cs typeface="+mj-cs"/>
              </a:defRPr>
            </a:lvl3pPr>
            <a:lvl4pPr marL="1371600" indent="0">
              <a:buNone/>
              <a:defRPr lang="it-IT" sz="3000" b="0" i="0" kern="1200" smtClean="0">
                <a:solidFill>
                  <a:schemeClr val="tx1"/>
                </a:solidFill>
                <a:latin typeface="Canela Light" pitchFamily="2" charset="77"/>
                <a:ea typeface="+mj-ea"/>
                <a:cs typeface="+mj-cs"/>
              </a:defRPr>
            </a:lvl4pPr>
            <a:lvl5pPr marL="1828800" indent="0">
              <a:buNone/>
              <a:defRPr lang="it-IT" sz="3000" b="0" i="0" kern="1200" dirty="0" smtClean="0">
                <a:solidFill>
                  <a:schemeClr val="tx1"/>
                </a:solidFill>
                <a:latin typeface="Canela Light" pitchFamily="2" charset="77"/>
                <a:ea typeface="+mj-ea"/>
                <a:cs typeface="+mj-cs"/>
              </a:defRPr>
            </a:lvl5pPr>
          </a:lstStyle>
          <a:p>
            <a:pPr lvl="0"/>
            <a:r>
              <a:rPr lang="en-GB" noProof="0"/>
              <a:t>Insert text</a:t>
            </a:r>
          </a:p>
        </p:txBody>
      </p:sp>
      <p:sp>
        <p:nvSpPr>
          <p:cNvPr id="4" name="Segnaposto testo 3">
            <a:extLst>
              <a:ext uri="{FF2B5EF4-FFF2-40B4-BE49-F238E27FC236}">
                <a16:creationId xmlns:a16="http://schemas.microsoft.com/office/drawing/2014/main" id="{3CC46FFA-01FD-1342-8CA9-7161A5DE68C3}"/>
              </a:ext>
            </a:extLst>
          </p:cNvPr>
          <p:cNvSpPr>
            <a:spLocks noGrp="1"/>
          </p:cNvSpPr>
          <p:nvPr>
            <p:ph type="body" sz="quarter" idx="19" hasCustomPrompt="1"/>
          </p:nvPr>
        </p:nvSpPr>
        <p:spPr>
          <a:xfrm>
            <a:off x="590394" y="1385889"/>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21" name="Segnaposto testo 3">
            <a:extLst>
              <a:ext uri="{FF2B5EF4-FFF2-40B4-BE49-F238E27FC236}">
                <a16:creationId xmlns:a16="http://schemas.microsoft.com/office/drawing/2014/main" id="{DAE8E360-CA8B-1648-9C5D-BEC35FE098C9}"/>
              </a:ext>
            </a:extLst>
          </p:cNvPr>
          <p:cNvSpPr>
            <a:spLocks noGrp="1"/>
          </p:cNvSpPr>
          <p:nvPr>
            <p:ph type="body" sz="quarter" idx="20" hasCustomPrompt="1"/>
          </p:nvPr>
        </p:nvSpPr>
        <p:spPr>
          <a:xfrm>
            <a:off x="590394" y="2398066"/>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2" name="Segnaposto testo 3">
            <a:extLst>
              <a:ext uri="{FF2B5EF4-FFF2-40B4-BE49-F238E27FC236}">
                <a16:creationId xmlns:a16="http://schemas.microsoft.com/office/drawing/2014/main" id="{A59D18C2-F127-824A-BF4E-6AB568CE40AE}"/>
              </a:ext>
            </a:extLst>
          </p:cNvPr>
          <p:cNvSpPr>
            <a:spLocks noGrp="1"/>
          </p:cNvSpPr>
          <p:nvPr>
            <p:ph type="body" sz="quarter" idx="21" hasCustomPrompt="1"/>
          </p:nvPr>
        </p:nvSpPr>
        <p:spPr>
          <a:xfrm>
            <a:off x="590393" y="3427008"/>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3" name="Segnaposto testo 3">
            <a:extLst>
              <a:ext uri="{FF2B5EF4-FFF2-40B4-BE49-F238E27FC236}">
                <a16:creationId xmlns:a16="http://schemas.microsoft.com/office/drawing/2014/main" id="{37ABADD5-D3F6-0D42-B9CD-AC532E669357}"/>
              </a:ext>
            </a:extLst>
          </p:cNvPr>
          <p:cNvSpPr>
            <a:spLocks noGrp="1"/>
          </p:cNvSpPr>
          <p:nvPr>
            <p:ph type="body" sz="quarter" idx="22" hasCustomPrompt="1"/>
          </p:nvPr>
        </p:nvSpPr>
        <p:spPr>
          <a:xfrm>
            <a:off x="590393" y="4441436"/>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24" name="Segnaposto testo 3">
            <a:extLst>
              <a:ext uri="{FF2B5EF4-FFF2-40B4-BE49-F238E27FC236}">
                <a16:creationId xmlns:a16="http://schemas.microsoft.com/office/drawing/2014/main" id="{67C990CC-2187-614A-9181-156EDAA0BBB7}"/>
              </a:ext>
            </a:extLst>
          </p:cNvPr>
          <p:cNvSpPr>
            <a:spLocks noGrp="1"/>
          </p:cNvSpPr>
          <p:nvPr>
            <p:ph type="body" sz="quarter" idx="23" hasCustomPrompt="1"/>
          </p:nvPr>
        </p:nvSpPr>
        <p:spPr>
          <a:xfrm>
            <a:off x="590393" y="5455864"/>
            <a:ext cx="432000" cy="432000"/>
          </a:xfrm>
        </p:spPr>
        <p:txBody>
          <a:bodyPr lIns="0" tIns="0" rIns="0" bIns="0">
            <a:noAutofit/>
          </a:bodyPr>
          <a:lstStyle>
            <a:lvl1pPr marL="0" indent="0" algn="l" defTabSz="914400" rtl="0" eaLnBrk="1" latinLnBrk="0" hangingPunct="1">
              <a:lnSpc>
                <a:spcPct val="90000"/>
              </a:lnSpc>
              <a:spcBef>
                <a:spcPct val="0"/>
              </a:spcBef>
              <a:buNone/>
              <a:defRPr lang="it-IT" sz="3000" b="0" i="0" kern="1200" dirty="0">
                <a:solidFill>
                  <a:schemeClr val="accent2"/>
                </a:solidFill>
                <a:latin typeface="Times New Roman" panose="02020603050405020304" pitchFamily="18" charset="0"/>
                <a:ea typeface="+mj-ea"/>
                <a:cs typeface="+mj-cs"/>
              </a:defRPr>
            </a:lvl1pPr>
          </a:lstStyle>
          <a:p>
            <a:pPr lvl="0"/>
            <a:r>
              <a:rPr lang="en-GB" noProof="0"/>
              <a:t>X</a:t>
            </a:r>
          </a:p>
        </p:txBody>
      </p:sp>
      <p:sp>
        <p:nvSpPr>
          <p:cNvPr id="19" name="Titolo 2">
            <a:extLst>
              <a:ext uri="{FF2B5EF4-FFF2-40B4-BE49-F238E27FC236}">
                <a16:creationId xmlns:a16="http://schemas.microsoft.com/office/drawing/2014/main" id="{16FD4D47-E670-6A46-9BBB-DD583E44E2E6}"/>
              </a:ext>
            </a:extLst>
          </p:cNvPr>
          <p:cNvSpPr>
            <a:spLocks noGrp="1"/>
          </p:cNvSpPr>
          <p:nvPr>
            <p:ph type="title" hasCustomPrompt="1"/>
          </p:nvPr>
        </p:nvSpPr>
        <p:spPr>
          <a:xfrm>
            <a:off x="227013" y="526867"/>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16" name="object 10">
            <a:extLst>
              <a:ext uri="{FF2B5EF4-FFF2-40B4-BE49-F238E27FC236}">
                <a16:creationId xmlns:a16="http://schemas.microsoft.com/office/drawing/2014/main" id="{A03EC8FD-F29D-9144-8926-0E0DD5A23EE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153537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70">
          <p15:clr>
            <a:srgbClr val="FBAE40"/>
          </p15:clr>
        </p15:guide>
        <p15:guide id="5" pos="6788">
          <p15:clr>
            <a:srgbClr val="FBAE40"/>
          </p15:clr>
        </p15:guide>
        <p15:guide id="6" pos="7219">
          <p15:clr>
            <a:srgbClr val="FBAE40"/>
          </p15:clr>
        </p15:guide>
        <p15:guide id="7" orient="horz" pos="187">
          <p15:clr>
            <a:srgbClr val="FBAE40"/>
          </p15:clr>
        </p15:guide>
        <p15:guide id="8" orient="horz" pos="5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3 sets of text boxe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2783137"/>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2168044"/>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5" name="Segnaposto testo 9">
            <a:extLst>
              <a:ext uri="{FF2B5EF4-FFF2-40B4-BE49-F238E27FC236}">
                <a16:creationId xmlns:a16="http://schemas.microsoft.com/office/drawing/2014/main" id="{548935D1-C289-9F4C-8AC3-B28F888C157C}"/>
              </a:ext>
            </a:extLst>
          </p:cNvPr>
          <p:cNvSpPr>
            <a:spLocks noGrp="1"/>
          </p:cNvSpPr>
          <p:nvPr>
            <p:ph type="body" sz="quarter" idx="23" hasCustomPrompt="1"/>
          </p:nvPr>
        </p:nvSpPr>
        <p:spPr>
          <a:xfrm>
            <a:off x="4224338" y="2783618"/>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6" name="Segnaposto testo 34">
            <a:extLst>
              <a:ext uri="{FF2B5EF4-FFF2-40B4-BE49-F238E27FC236}">
                <a16:creationId xmlns:a16="http://schemas.microsoft.com/office/drawing/2014/main" id="{06AF7479-8D89-C443-AEB6-5F605586FCE3}"/>
              </a:ext>
            </a:extLst>
          </p:cNvPr>
          <p:cNvSpPr>
            <a:spLocks noGrp="1"/>
          </p:cNvSpPr>
          <p:nvPr>
            <p:ph type="body" sz="quarter" idx="24" hasCustomPrompt="1"/>
          </p:nvPr>
        </p:nvSpPr>
        <p:spPr>
          <a:xfrm>
            <a:off x="4224339" y="2168525"/>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8" name="Segnaposto testo 9">
            <a:extLst>
              <a:ext uri="{FF2B5EF4-FFF2-40B4-BE49-F238E27FC236}">
                <a16:creationId xmlns:a16="http://schemas.microsoft.com/office/drawing/2014/main" id="{FB744090-E989-1B48-B22F-1ECEF65E2E81}"/>
              </a:ext>
            </a:extLst>
          </p:cNvPr>
          <p:cNvSpPr>
            <a:spLocks noGrp="1"/>
          </p:cNvSpPr>
          <p:nvPr>
            <p:ph type="body" sz="quarter" idx="25" hasCustomPrompt="1"/>
          </p:nvPr>
        </p:nvSpPr>
        <p:spPr>
          <a:xfrm>
            <a:off x="8206589" y="2784639"/>
            <a:ext cx="3758396" cy="3418967"/>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9" name="Segnaposto testo 34">
            <a:extLst>
              <a:ext uri="{FF2B5EF4-FFF2-40B4-BE49-F238E27FC236}">
                <a16:creationId xmlns:a16="http://schemas.microsoft.com/office/drawing/2014/main" id="{B1BB0B85-213A-EA42-B30E-88A00D32C579}"/>
              </a:ext>
            </a:extLst>
          </p:cNvPr>
          <p:cNvSpPr>
            <a:spLocks noGrp="1"/>
          </p:cNvSpPr>
          <p:nvPr>
            <p:ph type="body" sz="quarter" idx="26" hasCustomPrompt="1"/>
          </p:nvPr>
        </p:nvSpPr>
        <p:spPr>
          <a:xfrm>
            <a:off x="8206589" y="2169546"/>
            <a:ext cx="3744912"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4">
            <a:extLst>
              <a:ext uri="{FF2B5EF4-FFF2-40B4-BE49-F238E27FC236}">
                <a16:creationId xmlns:a16="http://schemas.microsoft.com/office/drawing/2014/main" id="{CE11D2E6-007D-4735-B1B7-29C0428235A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1" name="Titolo 2">
            <a:extLst>
              <a:ext uri="{FF2B5EF4-FFF2-40B4-BE49-F238E27FC236}">
                <a16:creationId xmlns:a16="http://schemas.microsoft.com/office/drawing/2014/main" id="{57F34A83-95DD-A64B-8B3C-FA5793BD6F2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2" name="Segnaposto testo 34">
            <a:extLst>
              <a:ext uri="{FF2B5EF4-FFF2-40B4-BE49-F238E27FC236}">
                <a16:creationId xmlns:a16="http://schemas.microsoft.com/office/drawing/2014/main" id="{25C25838-D7C5-444D-808B-728DDE211C4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7" name="Segnaposto testo 4">
            <a:extLst>
              <a:ext uri="{FF2B5EF4-FFF2-40B4-BE49-F238E27FC236}">
                <a16:creationId xmlns:a16="http://schemas.microsoft.com/office/drawing/2014/main" id="{0A2EE0BD-2738-B74B-B8B1-F9E9DC45076E}"/>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4" name="Elemento grafico 13">
            <a:extLst>
              <a:ext uri="{FF2B5EF4-FFF2-40B4-BE49-F238E27FC236}">
                <a16:creationId xmlns:a16="http://schemas.microsoft.com/office/drawing/2014/main" id="{AB4A828D-2FBE-2246-8D26-5DD259A4B25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15" name="object 10">
            <a:extLst>
              <a:ext uri="{FF2B5EF4-FFF2-40B4-BE49-F238E27FC236}">
                <a16:creationId xmlns:a16="http://schemas.microsoft.com/office/drawing/2014/main" id="{D0D9FF3A-97F2-CE4C-9B32-8F065194E370}"/>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88759"/>
      </p:ext>
    </p:extLst>
  </p:cSld>
  <p:clrMapOvr>
    <a:masterClrMapping/>
  </p:clrMapOvr>
  <p:extLst mod="1">
    <p:ext uri="{DCECCB84-F9BA-43D5-87BE-67443E8EF086}">
      <p15:sldGuideLst xmlns:p15="http://schemas.microsoft.com/office/powerpoint/2012/main">
        <p15:guide id="1" pos="2661">
          <p15:clr>
            <a:srgbClr val="FBAE40"/>
          </p15:clr>
        </p15:guide>
        <p15:guide id="2" pos="2502">
          <p15:clr>
            <a:srgbClr val="FBAE40"/>
          </p15:clr>
        </p15:guide>
        <p15:guide id="3" pos="5019">
          <p15:clr>
            <a:srgbClr val="FBAE40"/>
          </p15:clr>
        </p15:guide>
        <p15:guide id="4" pos="51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e 8 sets of text boxe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0" name="Segnaposto testo 9">
            <a:extLst>
              <a:ext uri="{FF2B5EF4-FFF2-40B4-BE49-F238E27FC236}">
                <a16:creationId xmlns:a16="http://schemas.microsoft.com/office/drawing/2014/main" id="{A230C059-37CA-E646-A0F7-74C03683373D}"/>
              </a:ext>
            </a:extLst>
          </p:cNvPr>
          <p:cNvSpPr>
            <a:spLocks noGrp="1"/>
          </p:cNvSpPr>
          <p:nvPr>
            <p:ph type="body" sz="quarter" idx="23" hasCustomPrompt="1"/>
          </p:nvPr>
        </p:nvSpPr>
        <p:spPr>
          <a:xfrm>
            <a:off x="319815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34">
            <a:extLst>
              <a:ext uri="{FF2B5EF4-FFF2-40B4-BE49-F238E27FC236}">
                <a16:creationId xmlns:a16="http://schemas.microsoft.com/office/drawing/2014/main" id="{2AA915F1-6C21-024A-9190-CD06F16E3DB5}"/>
              </a:ext>
            </a:extLst>
          </p:cNvPr>
          <p:cNvSpPr>
            <a:spLocks noGrp="1"/>
          </p:cNvSpPr>
          <p:nvPr>
            <p:ph type="body" sz="quarter" idx="24" hasCustomPrompt="1"/>
          </p:nvPr>
        </p:nvSpPr>
        <p:spPr>
          <a:xfrm>
            <a:off x="319815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23" name="Segnaposto testo 9">
            <a:extLst>
              <a:ext uri="{FF2B5EF4-FFF2-40B4-BE49-F238E27FC236}">
                <a16:creationId xmlns:a16="http://schemas.microsoft.com/office/drawing/2014/main" id="{C0798EF2-860C-F74C-8D76-970C6D8FD54D}"/>
              </a:ext>
            </a:extLst>
          </p:cNvPr>
          <p:cNvSpPr>
            <a:spLocks noGrp="1"/>
          </p:cNvSpPr>
          <p:nvPr>
            <p:ph type="body" sz="quarter" idx="25" hasCustomPrompt="1"/>
          </p:nvPr>
        </p:nvSpPr>
        <p:spPr>
          <a:xfrm>
            <a:off x="6184044"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0" name="Segnaposto testo 34">
            <a:extLst>
              <a:ext uri="{FF2B5EF4-FFF2-40B4-BE49-F238E27FC236}">
                <a16:creationId xmlns:a16="http://schemas.microsoft.com/office/drawing/2014/main" id="{89712A73-D1E2-6D47-9C89-F08F0703EABC}"/>
              </a:ext>
            </a:extLst>
          </p:cNvPr>
          <p:cNvSpPr>
            <a:spLocks noGrp="1"/>
          </p:cNvSpPr>
          <p:nvPr>
            <p:ph type="body" sz="quarter" idx="26" hasCustomPrompt="1"/>
          </p:nvPr>
        </p:nvSpPr>
        <p:spPr>
          <a:xfrm>
            <a:off x="6184045"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2" name="Segnaposto testo 9">
            <a:extLst>
              <a:ext uri="{FF2B5EF4-FFF2-40B4-BE49-F238E27FC236}">
                <a16:creationId xmlns:a16="http://schemas.microsoft.com/office/drawing/2014/main" id="{B83B0834-E9E7-E04E-9736-AF48E3ABB5F1}"/>
              </a:ext>
            </a:extLst>
          </p:cNvPr>
          <p:cNvSpPr>
            <a:spLocks noGrp="1"/>
          </p:cNvSpPr>
          <p:nvPr>
            <p:ph type="body" sz="quarter" idx="27" hasCustomPrompt="1"/>
          </p:nvPr>
        </p:nvSpPr>
        <p:spPr>
          <a:xfrm>
            <a:off x="9156988" y="2783138"/>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3" name="Segnaposto testo 34">
            <a:extLst>
              <a:ext uri="{FF2B5EF4-FFF2-40B4-BE49-F238E27FC236}">
                <a16:creationId xmlns:a16="http://schemas.microsoft.com/office/drawing/2014/main" id="{78F78ABA-3EFB-A54C-9E96-F668B70B54BB}"/>
              </a:ext>
            </a:extLst>
          </p:cNvPr>
          <p:cNvSpPr>
            <a:spLocks noGrp="1"/>
          </p:cNvSpPr>
          <p:nvPr>
            <p:ph type="body" sz="quarter" idx="28" hasCustomPrompt="1"/>
          </p:nvPr>
        </p:nvSpPr>
        <p:spPr>
          <a:xfrm>
            <a:off x="9156989" y="2168044"/>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6" name="Segnaposto testo 9">
            <a:extLst>
              <a:ext uri="{FF2B5EF4-FFF2-40B4-BE49-F238E27FC236}">
                <a16:creationId xmlns:a16="http://schemas.microsoft.com/office/drawing/2014/main" id="{C228317F-D486-ED4B-9877-589BF4C0FC94}"/>
              </a:ext>
            </a:extLst>
          </p:cNvPr>
          <p:cNvSpPr>
            <a:spLocks noGrp="1"/>
          </p:cNvSpPr>
          <p:nvPr>
            <p:ph type="body" sz="quarter" idx="29" hasCustomPrompt="1"/>
          </p:nvPr>
        </p:nvSpPr>
        <p:spPr>
          <a:xfrm>
            <a:off x="227009"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7" name="Segnaposto testo 34">
            <a:extLst>
              <a:ext uri="{FF2B5EF4-FFF2-40B4-BE49-F238E27FC236}">
                <a16:creationId xmlns:a16="http://schemas.microsoft.com/office/drawing/2014/main" id="{70075F6D-B8EE-3244-BA2D-57A1A623C847}"/>
              </a:ext>
            </a:extLst>
          </p:cNvPr>
          <p:cNvSpPr>
            <a:spLocks noGrp="1"/>
          </p:cNvSpPr>
          <p:nvPr>
            <p:ph type="body" sz="quarter" idx="30" hasCustomPrompt="1"/>
          </p:nvPr>
        </p:nvSpPr>
        <p:spPr>
          <a:xfrm>
            <a:off x="227010"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9" name="Segnaposto testo 9">
            <a:extLst>
              <a:ext uri="{FF2B5EF4-FFF2-40B4-BE49-F238E27FC236}">
                <a16:creationId xmlns:a16="http://schemas.microsoft.com/office/drawing/2014/main" id="{D8BB56F4-744B-524D-877A-79235E56B98D}"/>
              </a:ext>
            </a:extLst>
          </p:cNvPr>
          <p:cNvSpPr>
            <a:spLocks noGrp="1"/>
          </p:cNvSpPr>
          <p:nvPr>
            <p:ph type="body" sz="quarter" idx="31" hasCustomPrompt="1"/>
          </p:nvPr>
        </p:nvSpPr>
        <p:spPr>
          <a:xfrm>
            <a:off x="319815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0" name="Segnaposto testo 34">
            <a:extLst>
              <a:ext uri="{FF2B5EF4-FFF2-40B4-BE49-F238E27FC236}">
                <a16:creationId xmlns:a16="http://schemas.microsoft.com/office/drawing/2014/main" id="{8BED2638-A7BB-CE47-B433-59A9A1636F5F}"/>
              </a:ext>
            </a:extLst>
          </p:cNvPr>
          <p:cNvSpPr>
            <a:spLocks noGrp="1"/>
          </p:cNvSpPr>
          <p:nvPr>
            <p:ph type="body" sz="quarter" idx="32" hasCustomPrompt="1"/>
          </p:nvPr>
        </p:nvSpPr>
        <p:spPr>
          <a:xfrm>
            <a:off x="319815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2" name="Segnaposto testo 9">
            <a:extLst>
              <a:ext uri="{FF2B5EF4-FFF2-40B4-BE49-F238E27FC236}">
                <a16:creationId xmlns:a16="http://schemas.microsoft.com/office/drawing/2014/main" id="{C884565B-3A48-B44D-BCC3-F6873ECD6E54}"/>
              </a:ext>
            </a:extLst>
          </p:cNvPr>
          <p:cNvSpPr>
            <a:spLocks noGrp="1"/>
          </p:cNvSpPr>
          <p:nvPr>
            <p:ph type="body" sz="quarter" idx="33" hasCustomPrompt="1"/>
          </p:nvPr>
        </p:nvSpPr>
        <p:spPr>
          <a:xfrm>
            <a:off x="6184040"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3" name="Segnaposto testo 34">
            <a:extLst>
              <a:ext uri="{FF2B5EF4-FFF2-40B4-BE49-F238E27FC236}">
                <a16:creationId xmlns:a16="http://schemas.microsoft.com/office/drawing/2014/main" id="{3DA7CD7E-E688-2B48-B98A-374A5658783D}"/>
              </a:ext>
            </a:extLst>
          </p:cNvPr>
          <p:cNvSpPr>
            <a:spLocks noGrp="1"/>
          </p:cNvSpPr>
          <p:nvPr>
            <p:ph type="body" sz="quarter" idx="34" hasCustomPrompt="1"/>
          </p:nvPr>
        </p:nvSpPr>
        <p:spPr>
          <a:xfrm>
            <a:off x="6184041"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5" name="Segnaposto testo 9">
            <a:extLst>
              <a:ext uri="{FF2B5EF4-FFF2-40B4-BE49-F238E27FC236}">
                <a16:creationId xmlns:a16="http://schemas.microsoft.com/office/drawing/2014/main" id="{6F2D6703-08A6-1648-8FCB-C7D385E0BC65}"/>
              </a:ext>
            </a:extLst>
          </p:cNvPr>
          <p:cNvSpPr>
            <a:spLocks noGrp="1"/>
          </p:cNvSpPr>
          <p:nvPr>
            <p:ph type="body" sz="quarter" idx="35" hasCustomPrompt="1"/>
          </p:nvPr>
        </p:nvSpPr>
        <p:spPr>
          <a:xfrm>
            <a:off x="9156984" y="4957252"/>
            <a:ext cx="2808000" cy="1371328"/>
          </a:xfrm>
        </p:spPr>
        <p:txBody>
          <a:bodyPr lIns="0" tIns="0" rIns="0" bIns="0">
            <a:noAutofit/>
          </a:bodyPr>
          <a:lstStyle>
            <a:lvl1pPr marL="182563" indent="-182563">
              <a:lnSpc>
                <a:spcPct val="100000"/>
              </a:lnSpc>
              <a:spcBef>
                <a:spcPts val="1000"/>
              </a:spcBef>
              <a:buFont typeface="Arial" panose="020B0604020202020204" pitchFamily="34" charset="0"/>
              <a:buChar char="•"/>
              <a:tabLst/>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6" name="Segnaposto testo 34">
            <a:extLst>
              <a:ext uri="{FF2B5EF4-FFF2-40B4-BE49-F238E27FC236}">
                <a16:creationId xmlns:a16="http://schemas.microsoft.com/office/drawing/2014/main" id="{66E50F08-DC3C-2D44-B3D4-EA3454EC6B37}"/>
              </a:ext>
            </a:extLst>
          </p:cNvPr>
          <p:cNvSpPr>
            <a:spLocks noGrp="1"/>
          </p:cNvSpPr>
          <p:nvPr>
            <p:ph type="body" sz="quarter" idx="36" hasCustomPrompt="1"/>
          </p:nvPr>
        </p:nvSpPr>
        <p:spPr>
          <a:xfrm>
            <a:off x="9156985" y="4342158"/>
            <a:ext cx="2808000" cy="486918"/>
          </a:xfrm>
        </p:spPr>
        <p:txBody>
          <a:bodyPr lIns="0" tIns="0" rIns="0" bIns="0">
            <a:noAutofit/>
          </a:bodyPr>
          <a:lstStyle>
            <a:lvl1pPr marL="0" indent="0">
              <a:buNone/>
              <a:defRPr lang="it-IT" sz="30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8" name="Segnaposto testo 4">
            <a:extLst>
              <a:ext uri="{FF2B5EF4-FFF2-40B4-BE49-F238E27FC236}">
                <a16:creationId xmlns:a16="http://schemas.microsoft.com/office/drawing/2014/main" id="{AF02DDCB-B378-4299-B0F9-673F22609D3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0" name="Titolo 2">
            <a:extLst>
              <a:ext uri="{FF2B5EF4-FFF2-40B4-BE49-F238E27FC236}">
                <a16:creationId xmlns:a16="http://schemas.microsoft.com/office/drawing/2014/main" id="{FFDA0E2E-1902-9848-9B73-258F85CA3FA6}"/>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1" name="Segnaposto testo 34">
            <a:extLst>
              <a:ext uri="{FF2B5EF4-FFF2-40B4-BE49-F238E27FC236}">
                <a16:creationId xmlns:a16="http://schemas.microsoft.com/office/drawing/2014/main" id="{3DB1C90D-218E-E647-B1F8-A28DDD4FBC2E}"/>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7" name="Segnaposto testo 4">
            <a:extLst>
              <a:ext uri="{FF2B5EF4-FFF2-40B4-BE49-F238E27FC236}">
                <a16:creationId xmlns:a16="http://schemas.microsoft.com/office/drawing/2014/main" id="{2AF81849-2CEA-0448-9B28-C329D73C33D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5" name="Elemento grafico 24">
            <a:extLst>
              <a:ext uri="{FF2B5EF4-FFF2-40B4-BE49-F238E27FC236}">
                <a16:creationId xmlns:a16="http://schemas.microsoft.com/office/drawing/2014/main" id="{F56D6075-61E8-AD48-BE96-A3040EB843C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6" name="object 10">
            <a:extLst>
              <a:ext uri="{FF2B5EF4-FFF2-40B4-BE49-F238E27FC236}">
                <a16:creationId xmlns:a16="http://schemas.microsoft.com/office/drawing/2014/main" id="{6B0DDA4E-52B6-9545-A5FA-470D27371CB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3249348"/>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e squares - 3 rows, 4 column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577475"/>
            <a:ext cx="1979997" cy="1295531"/>
          </a:xfrm>
        </p:spPr>
        <p:txBody>
          <a:bodyPr lIns="0" tIns="0" rIns="0" bIns="0">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22" name="Segnaposto testo 4">
            <a:extLst>
              <a:ext uri="{FF2B5EF4-FFF2-40B4-BE49-F238E27FC236}">
                <a16:creationId xmlns:a16="http://schemas.microsoft.com/office/drawing/2014/main" id="{2E3026E2-C46F-954F-80F5-1947A245F534}"/>
              </a:ext>
            </a:extLst>
          </p:cNvPr>
          <p:cNvSpPr>
            <a:spLocks noGrp="1"/>
          </p:cNvSpPr>
          <p:nvPr>
            <p:ph type="body" sz="quarter" idx="20" hasCustomPrompt="1"/>
          </p:nvPr>
        </p:nvSpPr>
        <p:spPr>
          <a:xfrm>
            <a:off x="227013" y="4155412"/>
            <a:ext cx="1979997" cy="1295530"/>
          </a:xfrm>
        </p:spPr>
        <p:txBody>
          <a:bodyPr lIns="0" tIns="0" rIns="0" bIns="0">
            <a:normAutofit/>
          </a:bodyPr>
          <a:lstStyle>
            <a:lvl1pPr marL="0" indent="0" algn="l">
              <a:buNone/>
              <a:defRPr lang="it-IT" sz="1800" b="1" i="0" kern="1200" dirty="0">
                <a:solidFill>
                  <a:srgbClr val="FF5AFB"/>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25" name="Segnaposto testo 4">
            <a:extLst>
              <a:ext uri="{FF2B5EF4-FFF2-40B4-BE49-F238E27FC236}">
                <a16:creationId xmlns:a16="http://schemas.microsoft.com/office/drawing/2014/main" id="{126D54C5-389C-6D4F-BF91-BB9CF94CD175}"/>
              </a:ext>
            </a:extLst>
          </p:cNvPr>
          <p:cNvSpPr>
            <a:spLocks noGrp="1"/>
          </p:cNvSpPr>
          <p:nvPr>
            <p:ph type="body" sz="quarter" idx="21" hasCustomPrompt="1"/>
          </p:nvPr>
        </p:nvSpPr>
        <p:spPr>
          <a:xfrm>
            <a:off x="227013" y="5745847"/>
            <a:ext cx="1979997" cy="575538"/>
          </a:xfrm>
        </p:spPr>
        <p:txBody>
          <a:bodyPr lIns="0" tIns="0" rIns="0" bIns="0">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8" name="Segnaposto testo 4">
            <a:extLst>
              <a:ext uri="{FF2B5EF4-FFF2-40B4-BE49-F238E27FC236}">
                <a16:creationId xmlns:a16="http://schemas.microsoft.com/office/drawing/2014/main" id="{FF7B6BA4-D360-2741-BFC4-539415D04A31}"/>
              </a:ext>
            </a:extLst>
          </p:cNvPr>
          <p:cNvSpPr>
            <a:spLocks noGrp="1"/>
          </p:cNvSpPr>
          <p:nvPr>
            <p:ph type="body" sz="quarter" idx="22" hasCustomPrompt="1"/>
          </p:nvPr>
        </p:nvSpPr>
        <p:spPr>
          <a:xfrm>
            <a:off x="237770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2" name="Segnaposto testo 4">
            <a:extLst>
              <a:ext uri="{FF2B5EF4-FFF2-40B4-BE49-F238E27FC236}">
                <a16:creationId xmlns:a16="http://schemas.microsoft.com/office/drawing/2014/main" id="{060A8839-F3C9-CB42-915D-8127A5BB8B06}"/>
              </a:ext>
            </a:extLst>
          </p:cNvPr>
          <p:cNvSpPr>
            <a:spLocks noGrp="1"/>
          </p:cNvSpPr>
          <p:nvPr>
            <p:ph type="body" sz="quarter" idx="23" hasCustomPrompt="1"/>
          </p:nvPr>
        </p:nvSpPr>
        <p:spPr>
          <a:xfrm>
            <a:off x="452813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6" name="Segnaposto testo 4">
            <a:extLst>
              <a:ext uri="{FF2B5EF4-FFF2-40B4-BE49-F238E27FC236}">
                <a16:creationId xmlns:a16="http://schemas.microsoft.com/office/drawing/2014/main" id="{F3BCA270-BCC9-794E-9C96-01224D6C426D}"/>
              </a:ext>
            </a:extLst>
          </p:cNvPr>
          <p:cNvSpPr>
            <a:spLocks noGrp="1"/>
          </p:cNvSpPr>
          <p:nvPr>
            <p:ph type="body" sz="quarter" idx="24" hasCustomPrompt="1"/>
          </p:nvPr>
        </p:nvSpPr>
        <p:spPr>
          <a:xfrm>
            <a:off x="667856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50" name="Segnaposto testo 4">
            <a:extLst>
              <a:ext uri="{FF2B5EF4-FFF2-40B4-BE49-F238E27FC236}">
                <a16:creationId xmlns:a16="http://schemas.microsoft.com/office/drawing/2014/main" id="{4164A8D7-3906-394C-BD7F-21FF8F4C3323}"/>
              </a:ext>
            </a:extLst>
          </p:cNvPr>
          <p:cNvSpPr>
            <a:spLocks noGrp="1"/>
          </p:cNvSpPr>
          <p:nvPr>
            <p:ph type="body" sz="quarter" idx="25" hasCustomPrompt="1"/>
          </p:nvPr>
        </p:nvSpPr>
        <p:spPr>
          <a:xfrm>
            <a:off x="8828991" y="2033207"/>
            <a:ext cx="1979997"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2" name="Segnaposto testo 4">
            <a:extLst>
              <a:ext uri="{FF2B5EF4-FFF2-40B4-BE49-F238E27FC236}">
                <a16:creationId xmlns:a16="http://schemas.microsoft.com/office/drawing/2014/main" id="{FF175606-C041-4687-9F54-B4DEC6FBBBF1}"/>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40" name="Titolo 2">
            <a:extLst>
              <a:ext uri="{FF2B5EF4-FFF2-40B4-BE49-F238E27FC236}">
                <a16:creationId xmlns:a16="http://schemas.microsoft.com/office/drawing/2014/main" id="{8BA1E6EC-4D6E-3F48-A1A0-7B803B2189F2}"/>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41" name="Segnaposto testo 34">
            <a:extLst>
              <a:ext uri="{FF2B5EF4-FFF2-40B4-BE49-F238E27FC236}">
                <a16:creationId xmlns:a16="http://schemas.microsoft.com/office/drawing/2014/main" id="{593CC8B5-EE64-B946-88DB-DBFE6D36113A}"/>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0" name="Segnaposto testo 4">
            <a:extLst>
              <a:ext uri="{FF2B5EF4-FFF2-40B4-BE49-F238E27FC236}">
                <a16:creationId xmlns:a16="http://schemas.microsoft.com/office/drawing/2014/main" id="{74C5655F-BF30-8D49-81E0-D0580C4B0619}"/>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15" name="Elemento grafico 14">
            <a:extLst>
              <a:ext uri="{FF2B5EF4-FFF2-40B4-BE49-F238E27FC236}">
                <a16:creationId xmlns:a16="http://schemas.microsoft.com/office/drawing/2014/main" id="{F2AC49D4-1AFC-7644-B79F-D6961DD0229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16" name="object 10">
            <a:extLst>
              <a:ext uri="{FF2B5EF4-FFF2-40B4-BE49-F238E27FC236}">
                <a16:creationId xmlns:a16="http://schemas.microsoft.com/office/drawing/2014/main" id="{CBD6F652-1B05-594C-9BC8-2C3BE27CB52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8947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e 6 sets of small text boxes">
    <p:spTree>
      <p:nvGrpSpPr>
        <p:cNvPr id="1" name=""/>
        <p:cNvGrpSpPr/>
        <p:nvPr/>
      </p:nvGrpSpPr>
      <p:grpSpPr>
        <a:xfrm>
          <a:off x="0" y="0"/>
          <a:ext cx="0" cy="0"/>
          <a:chOff x="0" y="0"/>
          <a:chExt cx="0" cy="0"/>
        </a:xfrm>
      </p:grpSpPr>
      <p:sp>
        <p:nvSpPr>
          <p:cNvPr id="38" name="Segnaposto testo 4">
            <a:extLst>
              <a:ext uri="{FF2B5EF4-FFF2-40B4-BE49-F238E27FC236}">
                <a16:creationId xmlns:a16="http://schemas.microsoft.com/office/drawing/2014/main" id="{FF7B6BA4-D360-2741-BFC4-539415D04A31}"/>
              </a:ext>
            </a:extLst>
          </p:cNvPr>
          <p:cNvSpPr>
            <a:spLocks noGrp="1"/>
          </p:cNvSpPr>
          <p:nvPr>
            <p:ph type="body" sz="quarter" idx="22" hasCustomPrompt="1"/>
          </p:nvPr>
        </p:nvSpPr>
        <p:spPr>
          <a:xfrm>
            <a:off x="227013"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dirty="0"/>
              <a:t>Insert text</a:t>
            </a:r>
          </a:p>
        </p:txBody>
      </p:sp>
      <p:sp>
        <p:nvSpPr>
          <p:cNvPr id="31" name="Segnaposto testo 4">
            <a:extLst>
              <a:ext uri="{FF2B5EF4-FFF2-40B4-BE49-F238E27FC236}">
                <a16:creationId xmlns:a16="http://schemas.microsoft.com/office/drawing/2014/main" id="{7892C640-7CA8-F149-9BB1-93959254F541}"/>
              </a:ext>
            </a:extLst>
          </p:cNvPr>
          <p:cNvSpPr>
            <a:spLocks noGrp="1"/>
          </p:cNvSpPr>
          <p:nvPr>
            <p:ph type="body" sz="quarter" idx="23" hasCustomPrompt="1"/>
          </p:nvPr>
        </p:nvSpPr>
        <p:spPr>
          <a:xfrm>
            <a:off x="2211397"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dirty="0"/>
              <a:t>Insert text</a:t>
            </a:r>
          </a:p>
        </p:txBody>
      </p:sp>
      <p:sp>
        <p:nvSpPr>
          <p:cNvPr id="32" name="Segnaposto testo 4">
            <a:extLst>
              <a:ext uri="{FF2B5EF4-FFF2-40B4-BE49-F238E27FC236}">
                <a16:creationId xmlns:a16="http://schemas.microsoft.com/office/drawing/2014/main" id="{721F67FC-D143-5E4B-8893-3B0F4FB7919A}"/>
              </a:ext>
            </a:extLst>
          </p:cNvPr>
          <p:cNvSpPr>
            <a:spLocks noGrp="1"/>
          </p:cNvSpPr>
          <p:nvPr>
            <p:ph type="body" sz="quarter" idx="24" hasCustomPrompt="1"/>
          </p:nvPr>
        </p:nvSpPr>
        <p:spPr>
          <a:xfrm>
            <a:off x="4195781"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9" name="Segnaposto testo 4">
            <a:extLst>
              <a:ext uri="{FF2B5EF4-FFF2-40B4-BE49-F238E27FC236}">
                <a16:creationId xmlns:a16="http://schemas.microsoft.com/office/drawing/2014/main" id="{91C8AF85-1FDD-634B-ADD8-B719733F1F90}"/>
              </a:ext>
            </a:extLst>
          </p:cNvPr>
          <p:cNvSpPr>
            <a:spLocks noGrp="1"/>
          </p:cNvSpPr>
          <p:nvPr>
            <p:ph type="body" sz="quarter" idx="25" hasCustomPrompt="1"/>
          </p:nvPr>
        </p:nvSpPr>
        <p:spPr>
          <a:xfrm>
            <a:off x="6180165"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0" name="Segnaposto testo 4">
            <a:extLst>
              <a:ext uri="{FF2B5EF4-FFF2-40B4-BE49-F238E27FC236}">
                <a16:creationId xmlns:a16="http://schemas.microsoft.com/office/drawing/2014/main" id="{2D03E41E-E590-B841-8959-9590A7CDD491}"/>
              </a:ext>
            </a:extLst>
          </p:cNvPr>
          <p:cNvSpPr>
            <a:spLocks noGrp="1"/>
          </p:cNvSpPr>
          <p:nvPr>
            <p:ph type="body" sz="quarter" idx="26" hasCustomPrompt="1"/>
          </p:nvPr>
        </p:nvSpPr>
        <p:spPr>
          <a:xfrm>
            <a:off x="8164549"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1" name="Segnaposto testo 4">
            <a:extLst>
              <a:ext uri="{FF2B5EF4-FFF2-40B4-BE49-F238E27FC236}">
                <a16:creationId xmlns:a16="http://schemas.microsoft.com/office/drawing/2014/main" id="{4A1432A3-F992-334E-950A-A927C803958F}"/>
              </a:ext>
            </a:extLst>
          </p:cNvPr>
          <p:cNvSpPr>
            <a:spLocks noGrp="1"/>
          </p:cNvSpPr>
          <p:nvPr>
            <p:ph type="body" sz="quarter" idx="27" hasCustomPrompt="1"/>
          </p:nvPr>
        </p:nvSpPr>
        <p:spPr>
          <a:xfrm>
            <a:off x="10148935" y="2033207"/>
            <a:ext cx="1820151" cy="363681"/>
          </a:xfrm>
        </p:spPr>
        <p:txBody>
          <a:bodyPr lIns="0" tIns="0" rIns="0" bIns="0" anchor="t">
            <a:normAutofit/>
          </a:bodyPr>
          <a:lstStyle>
            <a:lvl1pPr marL="0" indent="0" algn="l">
              <a:buNone/>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43" name="Segnaposto testo 4">
            <a:extLst>
              <a:ext uri="{FF2B5EF4-FFF2-40B4-BE49-F238E27FC236}">
                <a16:creationId xmlns:a16="http://schemas.microsoft.com/office/drawing/2014/main" id="{47C72675-500D-1E48-B0A2-710EDE32B338}"/>
              </a:ext>
            </a:extLst>
          </p:cNvPr>
          <p:cNvSpPr>
            <a:spLocks noGrp="1"/>
          </p:cNvSpPr>
          <p:nvPr>
            <p:ph type="body" sz="quarter" idx="28" hasCustomPrompt="1"/>
          </p:nvPr>
        </p:nvSpPr>
        <p:spPr>
          <a:xfrm>
            <a:off x="22701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4" name="Segnaposto testo 4">
            <a:extLst>
              <a:ext uri="{FF2B5EF4-FFF2-40B4-BE49-F238E27FC236}">
                <a16:creationId xmlns:a16="http://schemas.microsoft.com/office/drawing/2014/main" id="{B1F9A8A5-B7F1-E84D-ACCA-CB688A1937C9}"/>
              </a:ext>
            </a:extLst>
          </p:cNvPr>
          <p:cNvSpPr>
            <a:spLocks noGrp="1"/>
          </p:cNvSpPr>
          <p:nvPr>
            <p:ph type="body" sz="quarter" idx="29" hasCustomPrompt="1"/>
          </p:nvPr>
        </p:nvSpPr>
        <p:spPr>
          <a:xfrm>
            <a:off x="2210575"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5" name="Segnaposto testo 4">
            <a:extLst>
              <a:ext uri="{FF2B5EF4-FFF2-40B4-BE49-F238E27FC236}">
                <a16:creationId xmlns:a16="http://schemas.microsoft.com/office/drawing/2014/main" id="{3C49CD9D-8531-2D49-B8A6-8E1468A22E96}"/>
              </a:ext>
            </a:extLst>
          </p:cNvPr>
          <p:cNvSpPr>
            <a:spLocks noGrp="1"/>
          </p:cNvSpPr>
          <p:nvPr>
            <p:ph type="body" sz="quarter" idx="30" hasCustomPrompt="1"/>
          </p:nvPr>
        </p:nvSpPr>
        <p:spPr>
          <a:xfrm>
            <a:off x="419414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7" name="Segnaposto testo 4">
            <a:extLst>
              <a:ext uri="{FF2B5EF4-FFF2-40B4-BE49-F238E27FC236}">
                <a16:creationId xmlns:a16="http://schemas.microsoft.com/office/drawing/2014/main" id="{6084577B-1FA3-414C-9EEB-C258BF38F168}"/>
              </a:ext>
            </a:extLst>
          </p:cNvPr>
          <p:cNvSpPr>
            <a:spLocks noGrp="1"/>
          </p:cNvSpPr>
          <p:nvPr>
            <p:ph type="body" sz="quarter" idx="31" hasCustomPrompt="1"/>
          </p:nvPr>
        </p:nvSpPr>
        <p:spPr>
          <a:xfrm>
            <a:off x="6177705"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8" name="Segnaposto testo 4">
            <a:extLst>
              <a:ext uri="{FF2B5EF4-FFF2-40B4-BE49-F238E27FC236}">
                <a16:creationId xmlns:a16="http://schemas.microsoft.com/office/drawing/2014/main" id="{F47D0FB9-3CDA-2F43-9FAE-410A037D797A}"/>
              </a:ext>
            </a:extLst>
          </p:cNvPr>
          <p:cNvSpPr>
            <a:spLocks noGrp="1"/>
          </p:cNvSpPr>
          <p:nvPr>
            <p:ph type="body" sz="quarter" idx="32" hasCustomPrompt="1"/>
          </p:nvPr>
        </p:nvSpPr>
        <p:spPr>
          <a:xfrm>
            <a:off x="8161270"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49" name="Segnaposto testo 4">
            <a:extLst>
              <a:ext uri="{FF2B5EF4-FFF2-40B4-BE49-F238E27FC236}">
                <a16:creationId xmlns:a16="http://schemas.microsoft.com/office/drawing/2014/main" id="{5BE09BFC-B15D-3740-8A75-B2D8212CFDFB}"/>
              </a:ext>
            </a:extLst>
          </p:cNvPr>
          <p:cNvSpPr>
            <a:spLocks noGrp="1"/>
          </p:cNvSpPr>
          <p:nvPr>
            <p:ph type="body" sz="quarter" idx="33" hasCustomPrompt="1"/>
          </p:nvPr>
        </p:nvSpPr>
        <p:spPr>
          <a:xfrm>
            <a:off x="10144834" y="2514958"/>
            <a:ext cx="1820151" cy="3531000"/>
          </a:xfrm>
        </p:spPr>
        <p:txBody>
          <a:bodyPr lIns="0" tIns="0" rIns="0" bIns="0" anchor="t">
            <a:normAutofit/>
          </a:bodyPr>
          <a:lstStyle>
            <a:lvl1pPr marL="188913" indent="-188913" algn="l">
              <a:lnSpc>
                <a:spcPct val="100000"/>
              </a:lnSpc>
              <a:buFont typeface="Arial" panose="020B0604020202020204" pitchFamily="34" charset="0"/>
              <a:buChar char="•"/>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 </a:t>
            </a:r>
          </a:p>
        </p:txBody>
      </p:sp>
      <p:sp>
        <p:nvSpPr>
          <p:cNvPr id="27" name="Segnaposto testo 4">
            <a:extLst>
              <a:ext uri="{FF2B5EF4-FFF2-40B4-BE49-F238E27FC236}">
                <a16:creationId xmlns:a16="http://schemas.microsoft.com/office/drawing/2014/main" id="{53EC35CD-5E98-4475-8509-FFB1117A657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8" name="Titolo 2">
            <a:extLst>
              <a:ext uri="{FF2B5EF4-FFF2-40B4-BE49-F238E27FC236}">
                <a16:creationId xmlns:a16="http://schemas.microsoft.com/office/drawing/2014/main" id="{5D9EED7F-9DF9-4841-84DB-3D0CEFFA499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29" name="Segnaposto testo 34">
            <a:extLst>
              <a:ext uri="{FF2B5EF4-FFF2-40B4-BE49-F238E27FC236}">
                <a16:creationId xmlns:a16="http://schemas.microsoft.com/office/drawing/2014/main" id="{482186E5-E62A-0B48-8BF4-9822253EBE15}"/>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5" name="Segnaposto testo 4">
            <a:extLst>
              <a:ext uri="{FF2B5EF4-FFF2-40B4-BE49-F238E27FC236}">
                <a16:creationId xmlns:a16="http://schemas.microsoft.com/office/drawing/2014/main" id="{73206716-91EF-2E4D-832D-883D27216CF9}"/>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A0534049-BC4F-854C-8556-1726A712796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932D27F2-2656-F745-A0E0-9562E493DF6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66906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ynamic comparison table1">
    <p:spTree>
      <p:nvGrpSpPr>
        <p:cNvPr id="1" name=""/>
        <p:cNvGrpSpPr/>
        <p:nvPr/>
      </p:nvGrpSpPr>
      <p:grpSpPr>
        <a:xfrm>
          <a:off x="0" y="0"/>
          <a:ext cx="0" cy="0"/>
          <a:chOff x="0" y="0"/>
          <a:chExt cx="0" cy="0"/>
        </a:xfrm>
      </p:grpSpPr>
      <p:sp>
        <p:nvSpPr>
          <p:cNvPr id="9" name="Segnaposto testo 4">
            <a:extLst>
              <a:ext uri="{FF2B5EF4-FFF2-40B4-BE49-F238E27FC236}">
                <a16:creationId xmlns:a16="http://schemas.microsoft.com/office/drawing/2014/main" id="{4D470E6B-C4F5-E645-A034-64B82FCF246C}"/>
              </a:ext>
            </a:extLst>
          </p:cNvPr>
          <p:cNvSpPr>
            <a:spLocks noGrp="1"/>
          </p:cNvSpPr>
          <p:nvPr>
            <p:ph type="body" sz="quarter" idx="19" hasCustomPrompt="1"/>
          </p:nvPr>
        </p:nvSpPr>
        <p:spPr>
          <a:xfrm>
            <a:off x="227012"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13" name="Segnaposto testo 34">
            <a:extLst>
              <a:ext uri="{FF2B5EF4-FFF2-40B4-BE49-F238E27FC236}">
                <a16:creationId xmlns:a16="http://schemas.microsoft.com/office/drawing/2014/main" id="{97745623-5D23-FF40-B122-30989538C5A2}"/>
              </a:ext>
            </a:extLst>
          </p:cNvPr>
          <p:cNvSpPr>
            <a:spLocks noGrp="1"/>
          </p:cNvSpPr>
          <p:nvPr>
            <p:ph type="body" sz="quarter" idx="22" hasCustomPrompt="1"/>
          </p:nvPr>
        </p:nvSpPr>
        <p:spPr>
          <a:xfrm>
            <a:off x="227014" y="2168044"/>
            <a:ext cx="2808000"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5" name="Segnaposto testo 34">
            <a:extLst>
              <a:ext uri="{FF2B5EF4-FFF2-40B4-BE49-F238E27FC236}">
                <a16:creationId xmlns:a16="http://schemas.microsoft.com/office/drawing/2014/main" id="{C4606BF2-84DD-134B-9168-393AD0159F8C}"/>
              </a:ext>
            </a:extLst>
          </p:cNvPr>
          <p:cNvSpPr>
            <a:spLocks noGrp="1"/>
          </p:cNvSpPr>
          <p:nvPr>
            <p:ph type="body" sz="quarter" idx="24" hasCustomPrompt="1"/>
          </p:nvPr>
        </p:nvSpPr>
        <p:spPr>
          <a:xfrm>
            <a:off x="3198155" y="2168044"/>
            <a:ext cx="5793886"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19" name="Segnaposto testo 34">
            <a:extLst>
              <a:ext uri="{FF2B5EF4-FFF2-40B4-BE49-F238E27FC236}">
                <a16:creationId xmlns:a16="http://schemas.microsoft.com/office/drawing/2014/main" id="{34BC620E-0E6F-AD47-82CB-41BBEE0A96F2}"/>
              </a:ext>
            </a:extLst>
          </p:cNvPr>
          <p:cNvSpPr>
            <a:spLocks noGrp="1"/>
          </p:cNvSpPr>
          <p:nvPr>
            <p:ph type="body" sz="quarter" idx="28" hasCustomPrompt="1"/>
          </p:nvPr>
        </p:nvSpPr>
        <p:spPr>
          <a:xfrm>
            <a:off x="9156989" y="2168044"/>
            <a:ext cx="2808000" cy="374631"/>
          </a:xfrm>
        </p:spPr>
        <p:txBody>
          <a:bodyPr lIns="0" tIns="0" rIns="0" bIns="0">
            <a:noAutofit/>
          </a:bodyPr>
          <a:lstStyle>
            <a:lvl1pPr marL="0" indent="0">
              <a:buNone/>
              <a:defRPr lang="it-IT" sz="18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4" name="Segnaposto testo 4">
            <a:extLst>
              <a:ext uri="{FF2B5EF4-FFF2-40B4-BE49-F238E27FC236}">
                <a16:creationId xmlns:a16="http://schemas.microsoft.com/office/drawing/2014/main" id="{E29F3112-8246-C047-9C87-6CFC7CFFED41}"/>
              </a:ext>
            </a:extLst>
          </p:cNvPr>
          <p:cNvSpPr>
            <a:spLocks noGrp="1"/>
          </p:cNvSpPr>
          <p:nvPr>
            <p:ph type="body" sz="quarter" idx="29" hasCustomPrompt="1"/>
          </p:nvPr>
        </p:nvSpPr>
        <p:spPr>
          <a:xfrm>
            <a:off x="227013"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5" name="Segnaposto testo 4">
            <a:extLst>
              <a:ext uri="{FF2B5EF4-FFF2-40B4-BE49-F238E27FC236}">
                <a16:creationId xmlns:a16="http://schemas.microsoft.com/office/drawing/2014/main" id="{3244807B-60F5-1940-80D6-1230522CF16B}"/>
              </a:ext>
            </a:extLst>
          </p:cNvPr>
          <p:cNvSpPr>
            <a:spLocks noGrp="1"/>
          </p:cNvSpPr>
          <p:nvPr>
            <p:ph type="body" sz="quarter" idx="30" hasCustomPrompt="1"/>
          </p:nvPr>
        </p:nvSpPr>
        <p:spPr>
          <a:xfrm>
            <a:off x="227014"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6" name="Segnaposto testo 4">
            <a:extLst>
              <a:ext uri="{FF2B5EF4-FFF2-40B4-BE49-F238E27FC236}">
                <a16:creationId xmlns:a16="http://schemas.microsoft.com/office/drawing/2014/main" id="{4B4BDFE4-C79D-184F-BA60-D1EDAA33AE5F}"/>
              </a:ext>
            </a:extLst>
          </p:cNvPr>
          <p:cNvSpPr>
            <a:spLocks noGrp="1"/>
          </p:cNvSpPr>
          <p:nvPr>
            <p:ph type="body" sz="quarter" idx="31" hasCustomPrompt="1"/>
          </p:nvPr>
        </p:nvSpPr>
        <p:spPr>
          <a:xfrm>
            <a:off x="227015"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800" b="1" i="0" kern="1200" dirty="0">
                <a:solidFill>
                  <a:srgbClr val="002182"/>
                </a:solidFill>
                <a:latin typeface="Times New Roman" panose="02020603050405020304" pitchFamily="18" charset="0"/>
                <a:ea typeface="+mj-ea"/>
                <a:cs typeface="Times New Roman" panose="02020603050405020304" pitchFamily="18" charset="0"/>
              </a:defRPr>
            </a:lvl1pPr>
          </a:lstStyle>
          <a:p>
            <a:pPr lvl="0"/>
            <a:r>
              <a:rPr lang="en-GB" noProof="0"/>
              <a:t>Insert text</a:t>
            </a:r>
          </a:p>
        </p:txBody>
      </p:sp>
      <p:sp>
        <p:nvSpPr>
          <p:cNvPr id="37" name="Segnaposto testo 4">
            <a:extLst>
              <a:ext uri="{FF2B5EF4-FFF2-40B4-BE49-F238E27FC236}">
                <a16:creationId xmlns:a16="http://schemas.microsoft.com/office/drawing/2014/main" id="{4574C1BD-34A7-4546-85C5-05E00C05F000}"/>
              </a:ext>
            </a:extLst>
          </p:cNvPr>
          <p:cNvSpPr>
            <a:spLocks noGrp="1"/>
          </p:cNvSpPr>
          <p:nvPr>
            <p:ph type="body" sz="quarter" idx="32" hasCustomPrompt="1"/>
          </p:nvPr>
        </p:nvSpPr>
        <p:spPr>
          <a:xfrm>
            <a:off x="3198151"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8" name="Segnaposto testo 4">
            <a:extLst>
              <a:ext uri="{FF2B5EF4-FFF2-40B4-BE49-F238E27FC236}">
                <a16:creationId xmlns:a16="http://schemas.microsoft.com/office/drawing/2014/main" id="{57A79518-92DF-5947-AE2E-3E0BB2089D71}"/>
              </a:ext>
            </a:extLst>
          </p:cNvPr>
          <p:cNvSpPr>
            <a:spLocks noGrp="1"/>
          </p:cNvSpPr>
          <p:nvPr>
            <p:ph type="body" sz="quarter" idx="33" hasCustomPrompt="1"/>
          </p:nvPr>
        </p:nvSpPr>
        <p:spPr>
          <a:xfrm>
            <a:off x="6169290"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39" name="Segnaposto testo 4">
            <a:extLst>
              <a:ext uri="{FF2B5EF4-FFF2-40B4-BE49-F238E27FC236}">
                <a16:creationId xmlns:a16="http://schemas.microsoft.com/office/drawing/2014/main" id="{56C0AA0D-0270-FC4F-94B7-21839A84B1DA}"/>
              </a:ext>
            </a:extLst>
          </p:cNvPr>
          <p:cNvSpPr>
            <a:spLocks noGrp="1"/>
          </p:cNvSpPr>
          <p:nvPr>
            <p:ph type="body" sz="quarter" idx="34" hasCustomPrompt="1"/>
          </p:nvPr>
        </p:nvSpPr>
        <p:spPr>
          <a:xfrm>
            <a:off x="9140429" y="2620860"/>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0" name="Segnaposto testo 4">
            <a:extLst>
              <a:ext uri="{FF2B5EF4-FFF2-40B4-BE49-F238E27FC236}">
                <a16:creationId xmlns:a16="http://schemas.microsoft.com/office/drawing/2014/main" id="{846FB731-8E40-5A47-B9B2-858AC7CE4D07}"/>
              </a:ext>
            </a:extLst>
          </p:cNvPr>
          <p:cNvSpPr>
            <a:spLocks noGrp="1"/>
          </p:cNvSpPr>
          <p:nvPr>
            <p:ph type="body" sz="quarter" idx="35" hasCustomPrompt="1"/>
          </p:nvPr>
        </p:nvSpPr>
        <p:spPr>
          <a:xfrm>
            <a:off x="3198151"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2" name="Segnaposto testo 4">
            <a:extLst>
              <a:ext uri="{FF2B5EF4-FFF2-40B4-BE49-F238E27FC236}">
                <a16:creationId xmlns:a16="http://schemas.microsoft.com/office/drawing/2014/main" id="{23F5FBED-E08C-4F4F-8065-3D2D30A32645}"/>
              </a:ext>
            </a:extLst>
          </p:cNvPr>
          <p:cNvSpPr>
            <a:spLocks noGrp="1"/>
          </p:cNvSpPr>
          <p:nvPr>
            <p:ph type="body" sz="quarter" idx="36" hasCustomPrompt="1"/>
          </p:nvPr>
        </p:nvSpPr>
        <p:spPr>
          <a:xfrm>
            <a:off x="6169290"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4" name="Segnaposto testo 4">
            <a:extLst>
              <a:ext uri="{FF2B5EF4-FFF2-40B4-BE49-F238E27FC236}">
                <a16:creationId xmlns:a16="http://schemas.microsoft.com/office/drawing/2014/main" id="{98CE8534-88D1-C54F-8232-0470A1FA499F}"/>
              </a:ext>
            </a:extLst>
          </p:cNvPr>
          <p:cNvSpPr>
            <a:spLocks noGrp="1"/>
          </p:cNvSpPr>
          <p:nvPr>
            <p:ph type="body" sz="quarter" idx="37" hasCustomPrompt="1"/>
          </p:nvPr>
        </p:nvSpPr>
        <p:spPr>
          <a:xfrm>
            <a:off x="9140429" y="3595093"/>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5" name="Segnaposto testo 4">
            <a:extLst>
              <a:ext uri="{FF2B5EF4-FFF2-40B4-BE49-F238E27FC236}">
                <a16:creationId xmlns:a16="http://schemas.microsoft.com/office/drawing/2014/main" id="{6F8BB32B-33A8-E440-AF90-84BFD7D6156F}"/>
              </a:ext>
            </a:extLst>
          </p:cNvPr>
          <p:cNvSpPr>
            <a:spLocks noGrp="1"/>
          </p:cNvSpPr>
          <p:nvPr>
            <p:ph type="body" sz="quarter" idx="38" hasCustomPrompt="1"/>
          </p:nvPr>
        </p:nvSpPr>
        <p:spPr>
          <a:xfrm>
            <a:off x="3198151"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6" name="Segnaposto testo 4">
            <a:extLst>
              <a:ext uri="{FF2B5EF4-FFF2-40B4-BE49-F238E27FC236}">
                <a16:creationId xmlns:a16="http://schemas.microsoft.com/office/drawing/2014/main" id="{9E7C4895-4E56-DA49-B41F-FF717C917B2A}"/>
              </a:ext>
            </a:extLst>
          </p:cNvPr>
          <p:cNvSpPr>
            <a:spLocks noGrp="1"/>
          </p:cNvSpPr>
          <p:nvPr>
            <p:ph type="body" sz="quarter" idx="39" hasCustomPrompt="1"/>
          </p:nvPr>
        </p:nvSpPr>
        <p:spPr>
          <a:xfrm>
            <a:off x="6169290"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7" name="Segnaposto testo 4">
            <a:extLst>
              <a:ext uri="{FF2B5EF4-FFF2-40B4-BE49-F238E27FC236}">
                <a16:creationId xmlns:a16="http://schemas.microsoft.com/office/drawing/2014/main" id="{B10CD1DC-B70A-A742-B084-2F33A6FA9523}"/>
              </a:ext>
            </a:extLst>
          </p:cNvPr>
          <p:cNvSpPr>
            <a:spLocks noGrp="1"/>
          </p:cNvSpPr>
          <p:nvPr>
            <p:ph type="body" sz="quarter" idx="40" hasCustomPrompt="1"/>
          </p:nvPr>
        </p:nvSpPr>
        <p:spPr>
          <a:xfrm>
            <a:off x="9140429" y="4555678"/>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8" name="Segnaposto testo 4">
            <a:extLst>
              <a:ext uri="{FF2B5EF4-FFF2-40B4-BE49-F238E27FC236}">
                <a16:creationId xmlns:a16="http://schemas.microsoft.com/office/drawing/2014/main" id="{45E3C8E3-4FDB-CE46-A3C4-47271A838873}"/>
              </a:ext>
            </a:extLst>
          </p:cNvPr>
          <p:cNvSpPr>
            <a:spLocks noGrp="1"/>
          </p:cNvSpPr>
          <p:nvPr>
            <p:ph type="body" sz="quarter" idx="41" hasCustomPrompt="1"/>
          </p:nvPr>
        </p:nvSpPr>
        <p:spPr>
          <a:xfrm>
            <a:off x="3198151"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49" name="Segnaposto testo 4">
            <a:extLst>
              <a:ext uri="{FF2B5EF4-FFF2-40B4-BE49-F238E27FC236}">
                <a16:creationId xmlns:a16="http://schemas.microsoft.com/office/drawing/2014/main" id="{A8FD449E-2274-8148-9B65-BB589137E9D4}"/>
              </a:ext>
            </a:extLst>
          </p:cNvPr>
          <p:cNvSpPr>
            <a:spLocks noGrp="1"/>
          </p:cNvSpPr>
          <p:nvPr>
            <p:ph type="body" sz="quarter" idx="42" hasCustomPrompt="1"/>
          </p:nvPr>
        </p:nvSpPr>
        <p:spPr>
          <a:xfrm>
            <a:off x="6169290"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0" name="Segnaposto testo 4">
            <a:extLst>
              <a:ext uri="{FF2B5EF4-FFF2-40B4-BE49-F238E27FC236}">
                <a16:creationId xmlns:a16="http://schemas.microsoft.com/office/drawing/2014/main" id="{58128F1B-FBDA-9A40-A62D-D8584928F056}"/>
              </a:ext>
            </a:extLst>
          </p:cNvPr>
          <p:cNvSpPr>
            <a:spLocks noGrp="1"/>
          </p:cNvSpPr>
          <p:nvPr>
            <p:ph type="body" sz="quarter" idx="43" hasCustomPrompt="1"/>
          </p:nvPr>
        </p:nvSpPr>
        <p:spPr>
          <a:xfrm>
            <a:off x="9140429" y="5502615"/>
            <a:ext cx="2807998" cy="808140"/>
          </a:xfrm>
        </p:spPr>
        <p:txBody>
          <a:bodyPr wrap="square" lIns="0" tIns="0" rIns="0" bIns="0">
            <a:noAutofit/>
          </a:bodyPr>
          <a:lstStyle>
            <a:lvl1pPr marL="0" marR="0" indent="0" algn="l" defTabSz="914400" rtl="0" eaLnBrk="1" fontAlgn="auto" latinLnBrk="0" hangingPunct="1">
              <a:lnSpc>
                <a:spcPts val="196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2" name="Segnaposto testo 4">
            <a:extLst>
              <a:ext uri="{FF2B5EF4-FFF2-40B4-BE49-F238E27FC236}">
                <a16:creationId xmlns:a16="http://schemas.microsoft.com/office/drawing/2014/main" id="{A7D27EF4-EC48-4E30-A681-4C2D0B93E3DC}"/>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3" name="Titolo 2">
            <a:extLst>
              <a:ext uri="{FF2B5EF4-FFF2-40B4-BE49-F238E27FC236}">
                <a16:creationId xmlns:a16="http://schemas.microsoft.com/office/drawing/2014/main" id="{0C63D9EF-3E9C-6D4F-A533-8ECD697B5903}"/>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54" name="Segnaposto testo 34">
            <a:extLst>
              <a:ext uri="{FF2B5EF4-FFF2-40B4-BE49-F238E27FC236}">
                <a16:creationId xmlns:a16="http://schemas.microsoft.com/office/drawing/2014/main" id="{1DE827C9-9B9E-6B43-9798-54BD624E5CF5}"/>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3" name="Segnaposto testo 4">
            <a:extLst>
              <a:ext uri="{FF2B5EF4-FFF2-40B4-BE49-F238E27FC236}">
                <a16:creationId xmlns:a16="http://schemas.microsoft.com/office/drawing/2014/main" id="{3A026E53-119A-E44A-A908-D2831DB0BB73}"/>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7" name="Elemento grafico 26">
            <a:extLst>
              <a:ext uri="{FF2B5EF4-FFF2-40B4-BE49-F238E27FC236}">
                <a16:creationId xmlns:a16="http://schemas.microsoft.com/office/drawing/2014/main" id="{4683B5B2-834B-F64C-B349-0FF78A3CAFC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8" name="object 10">
            <a:extLst>
              <a:ext uri="{FF2B5EF4-FFF2-40B4-BE49-F238E27FC236}">
                <a16:creationId xmlns:a16="http://schemas.microsoft.com/office/drawing/2014/main" id="{62157183-19DD-564F-9274-9DF17B7A241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77816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3" y="4117047"/>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3" y="3429000"/>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25" name="Segnaposto testo 9">
            <a:extLst>
              <a:ext uri="{FF2B5EF4-FFF2-40B4-BE49-F238E27FC236}">
                <a16:creationId xmlns:a16="http://schemas.microsoft.com/office/drawing/2014/main" id="{BF65609F-3718-C440-A02B-1BC57D55A9CF}"/>
              </a:ext>
            </a:extLst>
          </p:cNvPr>
          <p:cNvSpPr>
            <a:spLocks noGrp="1"/>
          </p:cNvSpPr>
          <p:nvPr>
            <p:ph type="body" sz="quarter" idx="24" hasCustomPrompt="1"/>
          </p:nvPr>
        </p:nvSpPr>
        <p:spPr>
          <a:xfrm>
            <a:off x="4153370" y="4116326"/>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7" name="Segnaposto testo 12">
            <a:extLst>
              <a:ext uri="{FF2B5EF4-FFF2-40B4-BE49-F238E27FC236}">
                <a16:creationId xmlns:a16="http://schemas.microsoft.com/office/drawing/2014/main" id="{7B6B0BE7-CCDE-BC4F-94B2-A5CAC971BD68}"/>
              </a:ext>
            </a:extLst>
          </p:cNvPr>
          <p:cNvSpPr>
            <a:spLocks noGrp="1"/>
          </p:cNvSpPr>
          <p:nvPr>
            <p:ph type="body" sz="quarter" idx="25" hasCustomPrompt="1"/>
          </p:nvPr>
        </p:nvSpPr>
        <p:spPr>
          <a:xfrm>
            <a:off x="4153370" y="3428279"/>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31" name="Segnaposto testo 9">
            <a:extLst>
              <a:ext uri="{FF2B5EF4-FFF2-40B4-BE49-F238E27FC236}">
                <a16:creationId xmlns:a16="http://schemas.microsoft.com/office/drawing/2014/main" id="{DEEF3A0C-EE5C-654D-9EAB-E4135A021A58}"/>
              </a:ext>
            </a:extLst>
          </p:cNvPr>
          <p:cNvSpPr>
            <a:spLocks noGrp="1"/>
          </p:cNvSpPr>
          <p:nvPr>
            <p:ph type="body" sz="quarter" idx="27" hasCustomPrompt="1"/>
          </p:nvPr>
        </p:nvSpPr>
        <p:spPr>
          <a:xfrm>
            <a:off x="8061843" y="4115605"/>
            <a:ext cx="3419570" cy="2069997"/>
          </a:xfrm>
        </p:spPr>
        <p:txBody>
          <a:bodyPr lIns="90000" tIns="0" rIns="0" bIns="0">
            <a:normAutofit/>
          </a:bodyPr>
          <a:lstStyle>
            <a:lvl1pPr marL="177800" indent="-1778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9" name="Segnaposto testo 12">
            <a:extLst>
              <a:ext uri="{FF2B5EF4-FFF2-40B4-BE49-F238E27FC236}">
                <a16:creationId xmlns:a16="http://schemas.microsoft.com/office/drawing/2014/main" id="{FA7BFCDB-CFA7-E84E-BC67-8CC881918B71}"/>
              </a:ext>
            </a:extLst>
          </p:cNvPr>
          <p:cNvSpPr>
            <a:spLocks noGrp="1"/>
          </p:cNvSpPr>
          <p:nvPr>
            <p:ph type="body" sz="quarter" idx="28" hasCustomPrompt="1"/>
          </p:nvPr>
        </p:nvSpPr>
        <p:spPr>
          <a:xfrm>
            <a:off x="8071675" y="3427558"/>
            <a:ext cx="3419475"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 name="Segnaposto testo 8">
            <a:extLst>
              <a:ext uri="{FF2B5EF4-FFF2-40B4-BE49-F238E27FC236}">
                <a16:creationId xmlns:a16="http://schemas.microsoft.com/office/drawing/2014/main" id="{1B2A8D42-8310-FA4F-914C-AC2BC9187106}"/>
              </a:ext>
            </a:extLst>
          </p:cNvPr>
          <p:cNvSpPr>
            <a:spLocks noGrp="1"/>
          </p:cNvSpPr>
          <p:nvPr>
            <p:ph type="body" sz="quarter" idx="29" hasCustomPrompt="1"/>
          </p:nvPr>
        </p:nvSpPr>
        <p:spPr>
          <a:xfrm>
            <a:off x="227013"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3" name="Segnaposto testo 8">
            <a:extLst>
              <a:ext uri="{FF2B5EF4-FFF2-40B4-BE49-F238E27FC236}">
                <a16:creationId xmlns:a16="http://schemas.microsoft.com/office/drawing/2014/main" id="{1024FD1F-0C40-554C-AF97-81D72C1C1D4C}"/>
              </a:ext>
            </a:extLst>
          </p:cNvPr>
          <p:cNvSpPr>
            <a:spLocks noGrp="1"/>
          </p:cNvSpPr>
          <p:nvPr>
            <p:ph type="body" sz="quarter" idx="30" hasCustomPrompt="1"/>
          </p:nvPr>
        </p:nvSpPr>
        <p:spPr>
          <a:xfrm>
            <a:off x="4153370"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8" name="Segnaposto testo 8">
            <a:extLst>
              <a:ext uri="{FF2B5EF4-FFF2-40B4-BE49-F238E27FC236}">
                <a16:creationId xmlns:a16="http://schemas.microsoft.com/office/drawing/2014/main" id="{9B8F8AC6-3AF2-4C4D-BFD4-84712826CC55}"/>
              </a:ext>
            </a:extLst>
          </p:cNvPr>
          <p:cNvSpPr>
            <a:spLocks noGrp="1"/>
          </p:cNvSpPr>
          <p:nvPr>
            <p:ph type="body" sz="quarter" idx="31" hasCustomPrompt="1"/>
          </p:nvPr>
        </p:nvSpPr>
        <p:spPr>
          <a:xfrm>
            <a:off x="8079727" y="2059934"/>
            <a:ext cx="3419475"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22" name="Segnaposto testo 4">
            <a:extLst>
              <a:ext uri="{FF2B5EF4-FFF2-40B4-BE49-F238E27FC236}">
                <a16:creationId xmlns:a16="http://schemas.microsoft.com/office/drawing/2014/main" id="{B5DDB1F4-743E-4A31-A5F2-66509743D139}"/>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6" name="Titolo 2">
            <a:extLst>
              <a:ext uri="{FF2B5EF4-FFF2-40B4-BE49-F238E27FC236}">
                <a16:creationId xmlns:a16="http://schemas.microsoft.com/office/drawing/2014/main" id="{CE3880CC-D743-1341-A25B-5D7469BA92D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7" name="Segnaposto testo 34">
            <a:extLst>
              <a:ext uri="{FF2B5EF4-FFF2-40B4-BE49-F238E27FC236}">
                <a16:creationId xmlns:a16="http://schemas.microsoft.com/office/drawing/2014/main" id="{29EBAA38-DA33-AE43-82BA-0E94A7B17F3D}"/>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8" name="Segnaposto testo 4">
            <a:extLst>
              <a:ext uri="{FF2B5EF4-FFF2-40B4-BE49-F238E27FC236}">
                <a16:creationId xmlns:a16="http://schemas.microsoft.com/office/drawing/2014/main" id="{353FA79D-2343-C84F-B683-34939C98D3E0}"/>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0" name="Elemento grafico 19">
            <a:extLst>
              <a:ext uri="{FF2B5EF4-FFF2-40B4-BE49-F238E27FC236}">
                <a16:creationId xmlns:a16="http://schemas.microsoft.com/office/drawing/2014/main" id="{F1702989-C06C-6E46-9765-D83AC9C7D0C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1" name="object 10">
            <a:extLst>
              <a:ext uri="{FF2B5EF4-FFF2-40B4-BE49-F238E27FC236}">
                <a16:creationId xmlns:a16="http://schemas.microsoft.com/office/drawing/2014/main" id="{4FE79FA8-334B-2544-83A6-C153DE7155DA}"/>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66672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0"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0"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30" name="Segnaposto testo 9">
            <a:extLst>
              <a:ext uri="{FF2B5EF4-FFF2-40B4-BE49-F238E27FC236}">
                <a16:creationId xmlns:a16="http://schemas.microsoft.com/office/drawing/2014/main" id="{B8B54128-AFE0-8448-ADFD-962F69514AD1}"/>
              </a:ext>
            </a:extLst>
          </p:cNvPr>
          <p:cNvSpPr>
            <a:spLocks noGrp="1"/>
          </p:cNvSpPr>
          <p:nvPr>
            <p:ph type="body" sz="quarter" idx="23" hasCustomPrompt="1"/>
          </p:nvPr>
        </p:nvSpPr>
        <p:spPr>
          <a:xfrm>
            <a:off x="227010"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5" name="Segnaposto testo 9">
            <a:extLst>
              <a:ext uri="{FF2B5EF4-FFF2-40B4-BE49-F238E27FC236}">
                <a16:creationId xmlns:a16="http://schemas.microsoft.com/office/drawing/2014/main" id="{697BC63E-3F49-5A4D-A1AC-C7A3847B762B}"/>
              </a:ext>
            </a:extLst>
          </p:cNvPr>
          <p:cNvSpPr>
            <a:spLocks noGrp="1"/>
          </p:cNvSpPr>
          <p:nvPr>
            <p:ph type="body" sz="quarter" idx="36" hasCustomPrompt="1"/>
          </p:nvPr>
        </p:nvSpPr>
        <p:spPr>
          <a:xfrm>
            <a:off x="227010"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3" name="Segnaposto testo 8">
            <a:extLst>
              <a:ext uri="{FF2B5EF4-FFF2-40B4-BE49-F238E27FC236}">
                <a16:creationId xmlns:a16="http://schemas.microsoft.com/office/drawing/2014/main" id="{40451049-0451-B64A-A6F6-0A12D7EB692D}"/>
              </a:ext>
            </a:extLst>
          </p:cNvPr>
          <p:cNvSpPr>
            <a:spLocks noGrp="1"/>
          </p:cNvSpPr>
          <p:nvPr>
            <p:ph type="body" sz="quarter" idx="40" hasCustomPrompt="1"/>
          </p:nvPr>
        </p:nvSpPr>
        <p:spPr>
          <a:xfrm>
            <a:off x="227010"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49" name="Segnaposto testo 4">
            <a:extLst>
              <a:ext uri="{FF2B5EF4-FFF2-40B4-BE49-F238E27FC236}">
                <a16:creationId xmlns:a16="http://schemas.microsoft.com/office/drawing/2014/main" id="{63AF1BA5-A92A-445D-8D0B-B0A7CE3F7E2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81" name="Segnaposto testo 9">
            <a:extLst>
              <a:ext uri="{FF2B5EF4-FFF2-40B4-BE49-F238E27FC236}">
                <a16:creationId xmlns:a16="http://schemas.microsoft.com/office/drawing/2014/main" id="{AE8D54F4-8C46-40B4-8BDF-9B389B968A65}"/>
              </a:ext>
            </a:extLst>
          </p:cNvPr>
          <p:cNvSpPr>
            <a:spLocks noGrp="1"/>
          </p:cNvSpPr>
          <p:nvPr>
            <p:ph type="body" sz="quarter" idx="45" hasCustomPrompt="1"/>
          </p:nvPr>
        </p:nvSpPr>
        <p:spPr>
          <a:xfrm>
            <a:off x="3167669"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3" name="Segnaposto testo 12">
            <a:extLst>
              <a:ext uri="{FF2B5EF4-FFF2-40B4-BE49-F238E27FC236}">
                <a16:creationId xmlns:a16="http://schemas.microsoft.com/office/drawing/2014/main" id="{2753FBF1-91DF-4CB7-944C-959A659D2F13}"/>
              </a:ext>
            </a:extLst>
          </p:cNvPr>
          <p:cNvSpPr>
            <a:spLocks noGrp="1"/>
          </p:cNvSpPr>
          <p:nvPr>
            <p:ph type="body" sz="quarter" idx="46" hasCustomPrompt="1"/>
          </p:nvPr>
        </p:nvSpPr>
        <p:spPr>
          <a:xfrm>
            <a:off x="3167669"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84" name="Segnaposto testo 9">
            <a:extLst>
              <a:ext uri="{FF2B5EF4-FFF2-40B4-BE49-F238E27FC236}">
                <a16:creationId xmlns:a16="http://schemas.microsoft.com/office/drawing/2014/main" id="{F9E3017A-A9A8-444A-BAF7-0391B3E3634E}"/>
              </a:ext>
            </a:extLst>
          </p:cNvPr>
          <p:cNvSpPr>
            <a:spLocks noGrp="1"/>
          </p:cNvSpPr>
          <p:nvPr>
            <p:ph type="body" sz="quarter" idx="47" hasCustomPrompt="1"/>
          </p:nvPr>
        </p:nvSpPr>
        <p:spPr>
          <a:xfrm>
            <a:off x="3167669"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6" name="Segnaposto testo 9">
            <a:extLst>
              <a:ext uri="{FF2B5EF4-FFF2-40B4-BE49-F238E27FC236}">
                <a16:creationId xmlns:a16="http://schemas.microsoft.com/office/drawing/2014/main" id="{CDEE366F-20B9-422A-9162-7A4BD6DD42FC}"/>
              </a:ext>
            </a:extLst>
          </p:cNvPr>
          <p:cNvSpPr>
            <a:spLocks noGrp="1"/>
          </p:cNvSpPr>
          <p:nvPr>
            <p:ph type="body" sz="quarter" idx="48" hasCustomPrompt="1"/>
          </p:nvPr>
        </p:nvSpPr>
        <p:spPr>
          <a:xfrm>
            <a:off x="3167669"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8" name="Segnaposto testo 8">
            <a:extLst>
              <a:ext uri="{FF2B5EF4-FFF2-40B4-BE49-F238E27FC236}">
                <a16:creationId xmlns:a16="http://schemas.microsoft.com/office/drawing/2014/main" id="{D43E4AFD-3547-436E-9F91-A959ABD44C09}"/>
              </a:ext>
            </a:extLst>
          </p:cNvPr>
          <p:cNvSpPr>
            <a:spLocks noGrp="1"/>
          </p:cNvSpPr>
          <p:nvPr>
            <p:ph type="body" sz="quarter" idx="49" hasCustomPrompt="1"/>
          </p:nvPr>
        </p:nvSpPr>
        <p:spPr>
          <a:xfrm>
            <a:off x="3167669"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89" name="Segnaposto testo 9">
            <a:extLst>
              <a:ext uri="{FF2B5EF4-FFF2-40B4-BE49-F238E27FC236}">
                <a16:creationId xmlns:a16="http://schemas.microsoft.com/office/drawing/2014/main" id="{DC866E88-4142-4A60-B5FB-AFE491D39A2C}"/>
              </a:ext>
            </a:extLst>
          </p:cNvPr>
          <p:cNvSpPr>
            <a:spLocks noGrp="1"/>
          </p:cNvSpPr>
          <p:nvPr>
            <p:ph type="body" sz="quarter" idx="50" hasCustomPrompt="1"/>
          </p:nvPr>
        </p:nvSpPr>
        <p:spPr>
          <a:xfrm>
            <a:off x="6108328"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1" name="Segnaposto testo 12">
            <a:extLst>
              <a:ext uri="{FF2B5EF4-FFF2-40B4-BE49-F238E27FC236}">
                <a16:creationId xmlns:a16="http://schemas.microsoft.com/office/drawing/2014/main" id="{40E68546-8AC3-4355-962B-D995A6978467}"/>
              </a:ext>
            </a:extLst>
          </p:cNvPr>
          <p:cNvSpPr>
            <a:spLocks noGrp="1"/>
          </p:cNvSpPr>
          <p:nvPr>
            <p:ph type="body" sz="quarter" idx="51" hasCustomPrompt="1"/>
          </p:nvPr>
        </p:nvSpPr>
        <p:spPr>
          <a:xfrm>
            <a:off x="6108328"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2" name="Segnaposto testo 9">
            <a:extLst>
              <a:ext uri="{FF2B5EF4-FFF2-40B4-BE49-F238E27FC236}">
                <a16:creationId xmlns:a16="http://schemas.microsoft.com/office/drawing/2014/main" id="{631877F2-B5EC-4B12-98A3-0C5B0F43B15E}"/>
              </a:ext>
            </a:extLst>
          </p:cNvPr>
          <p:cNvSpPr>
            <a:spLocks noGrp="1"/>
          </p:cNvSpPr>
          <p:nvPr>
            <p:ph type="body" sz="quarter" idx="52" hasCustomPrompt="1"/>
          </p:nvPr>
        </p:nvSpPr>
        <p:spPr>
          <a:xfrm>
            <a:off x="6108328"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4" name="Segnaposto testo 9">
            <a:extLst>
              <a:ext uri="{FF2B5EF4-FFF2-40B4-BE49-F238E27FC236}">
                <a16:creationId xmlns:a16="http://schemas.microsoft.com/office/drawing/2014/main" id="{F3B40574-C914-4710-8D59-A023FD010A6C}"/>
              </a:ext>
            </a:extLst>
          </p:cNvPr>
          <p:cNvSpPr>
            <a:spLocks noGrp="1"/>
          </p:cNvSpPr>
          <p:nvPr>
            <p:ph type="body" sz="quarter" idx="53" hasCustomPrompt="1"/>
          </p:nvPr>
        </p:nvSpPr>
        <p:spPr>
          <a:xfrm>
            <a:off x="6108328"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6" name="Segnaposto testo 8">
            <a:extLst>
              <a:ext uri="{FF2B5EF4-FFF2-40B4-BE49-F238E27FC236}">
                <a16:creationId xmlns:a16="http://schemas.microsoft.com/office/drawing/2014/main" id="{8D16F9A0-6EA4-45FF-BDBA-460F1B1EDB79}"/>
              </a:ext>
            </a:extLst>
          </p:cNvPr>
          <p:cNvSpPr>
            <a:spLocks noGrp="1"/>
          </p:cNvSpPr>
          <p:nvPr>
            <p:ph type="body" sz="quarter" idx="54" hasCustomPrompt="1"/>
          </p:nvPr>
        </p:nvSpPr>
        <p:spPr>
          <a:xfrm>
            <a:off x="6108328"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97" name="Segnaposto testo 9">
            <a:extLst>
              <a:ext uri="{FF2B5EF4-FFF2-40B4-BE49-F238E27FC236}">
                <a16:creationId xmlns:a16="http://schemas.microsoft.com/office/drawing/2014/main" id="{333F997D-3CDA-4BCA-997A-F39765398BAC}"/>
              </a:ext>
            </a:extLst>
          </p:cNvPr>
          <p:cNvSpPr>
            <a:spLocks noGrp="1"/>
          </p:cNvSpPr>
          <p:nvPr>
            <p:ph type="body" sz="quarter" idx="55" hasCustomPrompt="1"/>
          </p:nvPr>
        </p:nvSpPr>
        <p:spPr>
          <a:xfrm>
            <a:off x="9048988" y="4117047"/>
            <a:ext cx="2678419" cy="959085"/>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9" name="Segnaposto testo 12">
            <a:extLst>
              <a:ext uri="{FF2B5EF4-FFF2-40B4-BE49-F238E27FC236}">
                <a16:creationId xmlns:a16="http://schemas.microsoft.com/office/drawing/2014/main" id="{994A175E-59D4-482B-B114-8F69695218A0}"/>
              </a:ext>
            </a:extLst>
          </p:cNvPr>
          <p:cNvSpPr>
            <a:spLocks noGrp="1"/>
          </p:cNvSpPr>
          <p:nvPr>
            <p:ph type="body" sz="quarter" idx="56" hasCustomPrompt="1"/>
          </p:nvPr>
        </p:nvSpPr>
        <p:spPr>
          <a:xfrm>
            <a:off x="9048988" y="3429000"/>
            <a:ext cx="2604677" cy="560388"/>
          </a:xfrm>
        </p:spPr>
        <p:txBody>
          <a:bodyPr anchor="ctr">
            <a:normAutofit/>
          </a:bodyPr>
          <a:lstStyle>
            <a:lvl1pPr marL="0" indent="0">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0" name="Segnaposto testo 9">
            <a:extLst>
              <a:ext uri="{FF2B5EF4-FFF2-40B4-BE49-F238E27FC236}">
                <a16:creationId xmlns:a16="http://schemas.microsoft.com/office/drawing/2014/main" id="{9520F90D-0B59-4962-9591-32940B288384}"/>
              </a:ext>
            </a:extLst>
          </p:cNvPr>
          <p:cNvSpPr>
            <a:spLocks noGrp="1"/>
          </p:cNvSpPr>
          <p:nvPr>
            <p:ph type="body" sz="quarter" idx="57" hasCustomPrompt="1"/>
          </p:nvPr>
        </p:nvSpPr>
        <p:spPr>
          <a:xfrm>
            <a:off x="9048988" y="5232750"/>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2" name="Segnaposto testo 9">
            <a:extLst>
              <a:ext uri="{FF2B5EF4-FFF2-40B4-BE49-F238E27FC236}">
                <a16:creationId xmlns:a16="http://schemas.microsoft.com/office/drawing/2014/main" id="{29BEFD85-A4C6-4A46-B6D2-C5991707548B}"/>
              </a:ext>
            </a:extLst>
          </p:cNvPr>
          <p:cNvSpPr>
            <a:spLocks noGrp="1"/>
          </p:cNvSpPr>
          <p:nvPr>
            <p:ph type="body" sz="quarter" idx="58" hasCustomPrompt="1"/>
          </p:nvPr>
        </p:nvSpPr>
        <p:spPr>
          <a:xfrm>
            <a:off x="9048988" y="5726691"/>
            <a:ext cx="2678400" cy="39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4" name="Segnaposto testo 8">
            <a:extLst>
              <a:ext uri="{FF2B5EF4-FFF2-40B4-BE49-F238E27FC236}">
                <a16:creationId xmlns:a16="http://schemas.microsoft.com/office/drawing/2014/main" id="{3631C633-C97E-4183-AA6D-2DA1830252A1}"/>
              </a:ext>
            </a:extLst>
          </p:cNvPr>
          <p:cNvSpPr>
            <a:spLocks noGrp="1"/>
          </p:cNvSpPr>
          <p:nvPr>
            <p:ph type="body" sz="quarter" idx="59" hasCustomPrompt="1"/>
          </p:nvPr>
        </p:nvSpPr>
        <p:spPr>
          <a:xfrm>
            <a:off x="9048988" y="2059934"/>
            <a:ext cx="2678419" cy="1299600"/>
          </a:xfrm>
        </p:spPr>
        <p:txBody>
          <a:bodyPr wrap="square" lIns="90000" tIns="0" rIns="0" bIns="0" anchor="t">
            <a:noAutofit/>
          </a:bodyPr>
          <a:lstStyle>
            <a:lvl1pPr marL="0" indent="0">
              <a:lnSpc>
                <a:spcPct val="100000"/>
              </a:lnSpc>
              <a:spcBef>
                <a:spcPts val="0"/>
              </a:spcBef>
              <a:buNone/>
              <a:defRPr sz="10200" b="0" i="0">
                <a:solidFill>
                  <a:srgbClr val="FF5AFB"/>
                </a:solidFill>
                <a:latin typeface="Times New Roman" panose="02020603050405020304" pitchFamily="18" charset="0"/>
              </a:defRPr>
            </a:lvl1pPr>
          </a:lstStyle>
          <a:p>
            <a:pPr lvl="0"/>
            <a:r>
              <a:rPr lang="en-GB" noProof="0"/>
              <a:t>X</a:t>
            </a:r>
          </a:p>
        </p:txBody>
      </p:sp>
      <p:sp>
        <p:nvSpPr>
          <p:cNvPr id="35" name="Titolo 2">
            <a:extLst>
              <a:ext uri="{FF2B5EF4-FFF2-40B4-BE49-F238E27FC236}">
                <a16:creationId xmlns:a16="http://schemas.microsoft.com/office/drawing/2014/main" id="{2E0B7511-DF5B-A54B-A983-BD6502F9CECF}"/>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6" name="Segnaposto testo 34">
            <a:extLst>
              <a:ext uri="{FF2B5EF4-FFF2-40B4-BE49-F238E27FC236}">
                <a16:creationId xmlns:a16="http://schemas.microsoft.com/office/drawing/2014/main" id="{9B9AF938-9AD0-B341-918D-FD89506E5EAF}"/>
              </a:ext>
            </a:extLst>
          </p:cNvPr>
          <p:cNvSpPr>
            <a:spLocks noGrp="1"/>
          </p:cNvSpPr>
          <p:nvPr>
            <p:ph type="body" sz="quarter" idx="60"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7" name="Segnaposto testo 4">
            <a:extLst>
              <a:ext uri="{FF2B5EF4-FFF2-40B4-BE49-F238E27FC236}">
                <a16:creationId xmlns:a16="http://schemas.microsoft.com/office/drawing/2014/main" id="{0EFAC076-CCE8-354C-894F-EC6804CC8D9F}"/>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8" name="Elemento grafico 27">
            <a:extLst>
              <a:ext uri="{FF2B5EF4-FFF2-40B4-BE49-F238E27FC236}">
                <a16:creationId xmlns:a16="http://schemas.microsoft.com/office/drawing/2014/main" id="{7309B026-11D4-CF45-B4E9-1EC5A136CF3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31" name="object 10">
            <a:extLst>
              <a:ext uri="{FF2B5EF4-FFF2-40B4-BE49-F238E27FC236}">
                <a16:creationId xmlns:a16="http://schemas.microsoft.com/office/drawing/2014/main" id="{5F10F344-5126-2F46-9F31-EF55C14CE71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55444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step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3" name="Segnaposto testo 9">
            <a:extLst>
              <a:ext uri="{FF2B5EF4-FFF2-40B4-BE49-F238E27FC236}">
                <a16:creationId xmlns:a16="http://schemas.microsoft.com/office/drawing/2014/main" id="{916C594C-D630-4545-ACD2-B30F775E0143}"/>
              </a:ext>
            </a:extLst>
          </p:cNvPr>
          <p:cNvSpPr>
            <a:spLocks noGrp="1"/>
          </p:cNvSpPr>
          <p:nvPr>
            <p:ph type="body" sz="quarter" idx="22" hasCustomPrompt="1"/>
          </p:nvPr>
        </p:nvSpPr>
        <p:spPr>
          <a:xfrm>
            <a:off x="2269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4" name="Segnaposto testo 4">
            <a:extLst>
              <a:ext uri="{FF2B5EF4-FFF2-40B4-BE49-F238E27FC236}">
                <a16:creationId xmlns:a16="http://schemas.microsoft.com/office/drawing/2014/main" id="{67CAFC3D-5FD6-D54C-8276-A83556B0DA3B}"/>
              </a:ext>
            </a:extLst>
          </p:cNvPr>
          <p:cNvSpPr>
            <a:spLocks noGrp="1"/>
          </p:cNvSpPr>
          <p:nvPr>
            <p:ph type="body" sz="quarter" idx="23" hasCustomPrompt="1"/>
          </p:nvPr>
        </p:nvSpPr>
        <p:spPr>
          <a:xfrm>
            <a:off x="41889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65" name="Segnaposto testo 9">
            <a:extLst>
              <a:ext uri="{FF2B5EF4-FFF2-40B4-BE49-F238E27FC236}">
                <a16:creationId xmlns:a16="http://schemas.microsoft.com/office/drawing/2014/main" id="{CE97984F-2F71-5B4D-B14B-5BCDE634CCDC}"/>
              </a:ext>
            </a:extLst>
          </p:cNvPr>
          <p:cNvSpPr>
            <a:spLocks noGrp="1"/>
          </p:cNvSpPr>
          <p:nvPr>
            <p:ph type="body" sz="quarter" idx="24" hasCustomPrompt="1"/>
          </p:nvPr>
        </p:nvSpPr>
        <p:spPr>
          <a:xfrm>
            <a:off x="41889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6" name="Segnaposto testo 9">
            <a:extLst>
              <a:ext uri="{FF2B5EF4-FFF2-40B4-BE49-F238E27FC236}">
                <a16:creationId xmlns:a16="http://schemas.microsoft.com/office/drawing/2014/main" id="{655230E3-995A-1E4D-9DB7-5971B76F8BE6}"/>
              </a:ext>
            </a:extLst>
          </p:cNvPr>
          <p:cNvSpPr>
            <a:spLocks noGrp="1"/>
          </p:cNvSpPr>
          <p:nvPr>
            <p:ph type="body" sz="quarter" idx="25" hasCustomPrompt="1"/>
          </p:nvPr>
        </p:nvSpPr>
        <p:spPr>
          <a:xfrm>
            <a:off x="41888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7" name="Segnaposto testo 4">
            <a:extLst>
              <a:ext uri="{FF2B5EF4-FFF2-40B4-BE49-F238E27FC236}">
                <a16:creationId xmlns:a16="http://schemas.microsoft.com/office/drawing/2014/main" id="{DA2A1721-4FAC-8844-AE78-EC392692BFDE}"/>
              </a:ext>
            </a:extLst>
          </p:cNvPr>
          <p:cNvSpPr>
            <a:spLocks noGrp="1"/>
          </p:cNvSpPr>
          <p:nvPr>
            <p:ph type="body" sz="quarter" idx="26" hasCustomPrompt="1"/>
          </p:nvPr>
        </p:nvSpPr>
        <p:spPr>
          <a:xfrm>
            <a:off x="220796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68" name="Segnaposto testo 9">
            <a:extLst>
              <a:ext uri="{FF2B5EF4-FFF2-40B4-BE49-F238E27FC236}">
                <a16:creationId xmlns:a16="http://schemas.microsoft.com/office/drawing/2014/main" id="{2FCF390A-BE37-924D-ACFA-79935E7945EC}"/>
              </a:ext>
            </a:extLst>
          </p:cNvPr>
          <p:cNvSpPr>
            <a:spLocks noGrp="1"/>
          </p:cNvSpPr>
          <p:nvPr>
            <p:ph type="body" sz="quarter" idx="27" hasCustomPrompt="1"/>
          </p:nvPr>
        </p:nvSpPr>
        <p:spPr>
          <a:xfrm>
            <a:off x="220796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69" name="Segnaposto testo 9">
            <a:extLst>
              <a:ext uri="{FF2B5EF4-FFF2-40B4-BE49-F238E27FC236}">
                <a16:creationId xmlns:a16="http://schemas.microsoft.com/office/drawing/2014/main" id="{CE5E2774-5AFD-B545-93A3-1E4463D02864}"/>
              </a:ext>
            </a:extLst>
          </p:cNvPr>
          <p:cNvSpPr>
            <a:spLocks noGrp="1"/>
          </p:cNvSpPr>
          <p:nvPr>
            <p:ph type="body" sz="quarter" idx="28" hasCustomPrompt="1"/>
          </p:nvPr>
        </p:nvSpPr>
        <p:spPr>
          <a:xfrm>
            <a:off x="220788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0" name="Segnaposto testo 4">
            <a:extLst>
              <a:ext uri="{FF2B5EF4-FFF2-40B4-BE49-F238E27FC236}">
                <a16:creationId xmlns:a16="http://schemas.microsoft.com/office/drawing/2014/main" id="{5EB7ADE2-4828-834D-BA13-AF4815D63BEC}"/>
              </a:ext>
            </a:extLst>
          </p:cNvPr>
          <p:cNvSpPr>
            <a:spLocks noGrp="1"/>
          </p:cNvSpPr>
          <p:nvPr>
            <p:ph type="body" sz="quarter" idx="29" hasCustomPrompt="1"/>
          </p:nvPr>
        </p:nvSpPr>
        <p:spPr>
          <a:xfrm>
            <a:off x="616986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1" name="Segnaposto testo 9">
            <a:extLst>
              <a:ext uri="{FF2B5EF4-FFF2-40B4-BE49-F238E27FC236}">
                <a16:creationId xmlns:a16="http://schemas.microsoft.com/office/drawing/2014/main" id="{A6FC5BC6-EDCA-0D4D-95D4-BDD6626A078D}"/>
              </a:ext>
            </a:extLst>
          </p:cNvPr>
          <p:cNvSpPr>
            <a:spLocks noGrp="1"/>
          </p:cNvSpPr>
          <p:nvPr>
            <p:ph type="body" sz="quarter" idx="30" hasCustomPrompt="1"/>
          </p:nvPr>
        </p:nvSpPr>
        <p:spPr>
          <a:xfrm>
            <a:off x="616986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2" name="Segnaposto testo 9">
            <a:extLst>
              <a:ext uri="{FF2B5EF4-FFF2-40B4-BE49-F238E27FC236}">
                <a16:creationId xmlns:a16="http://schemas.microsoft.com/office/drawing/2014/main" id="{776D6E8C-CEAD-4846-8A40-F333F11A241D}"/>
              </a:ext>
            </a:extLst>
          </p:cNvPr>
          <p:cNvSpPr>
            <a:spLocks noGrp="1"/>
          </p:cNvSpPr>
          <p:nvPr>
            <p:ph type="body" sz="quarter" idx="31" hasCustomPrompt="1"/>
          </p:nvPr>
        </p:nvSpPr>
        <p:spPr>
          <a:xfrm>
            <a:off x="616978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3" name="Segnaposto testo 4">
            <a:extLst>
              <a:ext uri="{FF2B5EF4-FFF2-40B4-BE49-F238E27FC236}">
                <a16:creationId xmlns:a16="http://schemas.microsoft.com/office/drawing/2014/main" id="{8EEA5793-B145-794D-BC52-3F9D4CC2006E}"/>
              </a:ext>
            </a:extLst>
          </p:cNvPr>
          <p:cNvSpPr>
            <a:spLocks noGrp="1"/>
          </p:cNvSpPr>
          <p:nvPr>
            <p:ph type="body" sz="quarter" idx="32" hasCustomPrompt="1"/>
          </p:nvPr>
        </p:nvSpPr>
        <p:spPr>
          <a:xfrm>
            <a:off x="10131761"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4" name="Segnaposto testo 9">
            <a:extLst>
              <a:ext uri="{FF2B5EF4-FFF2-40B4-BE49-F238E27FC236}">
                <a16:creationId xmlns:a16="http://schemas.microsoft.com/office/drawing/2014/main" id="{8CA7E028-2C5C-7243-BE57-CDEF71E514B3}"/>
              </a:ext>
            </a:extLst>
          </p:cNvPr>
          <p:cNvSpPr>
            <a:spLocks noGrp="1"/>
          </p:cNvSpPr>
          <p:nvPr>
            <p:ph type="body" sz="quarter" idx="33" hasCustomPrompt="1"/>
          </p:nvPr>
        </p:nvSpPr>
        <p:spPr>
          <a:xfrm>
            <a:off x="10131760"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5" name="Segnaposto testo 9">
            <a:extLst>
              <a:ext uri="{FF2B5EF4-FFF2-40B4-BE49-F238E27FC236}">
                <a16:creationId xmlns:a16="http://schemas.microsoft.com/office/drawing/2014/main" id="{251EFD53-1689-734F-87C9-33EE960E9E11}"/>
              </a:ext>
            </a:extLst>
          </p:cNvPr>
          <p:cNvSpPr>
            <a:spLocks noGrp="1"/>
          </p:cNvSpPr>
          <p:nvPr>
            <p:ph type="body" sz="quarter" idx="34" hasCustomPrompt="1"/>
          </p:nvPr>
        </p:nvSpPr>
        <p:spPr>
          <a:xfrm>
            <a:off x="10131680"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6" name="Segnaposto testo 4">
            <a:extLst>
              <a:ext uri="{FF2B5EF4-FFF2-40B4-BE49-F238E27FC236}">
                <a16:creationId xmlns:a16="http://schemas.microsoft.com/office/drawing/2014/main" id="{6C974B70-4556-EF41-9CEA-6C80DA1DBEFC}"/>
              </a:ext>
            </a:extLst>
          </p:cNvPr>
          <p:cNvSpPr>
            <a:spLocks noGrp="1"/>
          </p:cNvSpPr>
          <p:nvPr>
            <p:ph type="body" sz="quarter" idx="35" hasCustomPrompt="1"/>
          </p:nvPr>
        </p:nvSpPr>
        <p:spPr>
          <a:xfrm>
            <a:off x="8150813" y="2266017"/>
            <a:ext cx="1872000" cy="1141340"/>
          </a:xfrm>
        </p:spPr>
        <p:txBody>
          <a:bodyPr lIns="9000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77" name="Segnaposto testo 9">
            <a:extLst>
              <a:ext uri="{FF2B5EF4-FFF2-40B4-BE49-F238E27FC236}">
                <a16:creationId xmlns:a16="http://schemas.microsoft.com/office/drawing/2014/main" id="{545E5D31-2B07-1E4C-A1EE-7B2C1AFE9428}"/>
              </a:ext>
            </a:extLst>
          </p:cNvPr>
          <p:cNvSpPr>
            <a:spLocks noGrp="1"/>
          </p:cNvSpPr>
          <p:nvPr>
            <p:ph type="body" sz="quarter" idx="36" hasCustomPrompt="1"/>
          </p:nvPr>
        </p:nvSpPr>
        <p:spPr>
          <a:xfrm>
            <a:off x="8150812" y="3470073"/>
            <a:ext cx="1872000" cy="360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800" b="1" i="0" kern="1200" dirty="0">
                <a:solidFill>
                  <a:srgbClr val="002182"/>
                </a:solidFill>
                <a:latin typeface="Times New Roman" panose="02020603050405020304" pitchFamily="18" charset="0"/>
                <a:ea typeface="+mn-ea"/>
                <a:cs typeface="Times New Roman" panose="02020603050405020304" pitchFamily="18" charset="0"/>
              </a:defRPr>
            </a:lvl1pPr>
          </a:lstStyle>
          <a:p>
            <a:pPr lvl="0"/>
            <a:r>
              <a:rPr lang="en-GB" noProof="0"/>
              <a:t>Insert text</a:t>
            </a:r>
          </a:p>
        </p:txBody>
      </p:sp>
      <p:sp>
        <p:nvSpPr>
          <p:cNvPr id="78" name="Segnaposto testo 9">
            <a:extLst>
              <a:ext uri="{FF2B5EF4-FFF2-40B4-BE49-F238E27FC236}">
                <a16:creationId xmlns:a16="http://schemas.microsoft.com/office/drawing/2014/main" id="{45AD76E5-EEDB-4B40-8ADA-45B0889B31E9}"/>
              </a:ext>
            </a:extLst>
          </p:cNvPr>
          <p:cNvSpPr>
            <a:spLocks noGrp="1"/>
          </p:cNvSpPr>
          <p:nvPr>
            <p:ph type="body" sz="quarter" idx="37" hasCustomPrompt="1"/>
          </p:nvPr>
        </p:nvSpPr>
        <p:spPr>
          <a:xfrm>
            <a:off x="8150732" y="3916380"/>
            <a:ext cx="1872000" cy="183096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8" name="Segnaposto testo 4">
            <a:extLst>
              <a:ext uri="{FF2B5EF4-FFF2-40B4-BE49-F238E27FC236}">
                <a16:creationId xmlns:a16="http://schemas.microsoft.com/office/drawing/2014/main" id="{BFBB5892-5037-4CCB-90EC-9A7B4122C9BD}"/>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9" name="Titolo 2">
            <a:extLst>
              <a:ext uri="{FF2B5EF4-FFF2-40B4-BE49-F238E27FC236}">
                <a16:creationId xmlns:a16="http://schemas.microsoft.com/office/drawing/2014/main" id="{5CA8FB91-2FE8-8A4D-8314-F5113CF5585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30" name="Segnaposto testo 34">
            <a:extLst>
              <a:ext uri="{FF2B5EF4-FFF2-40B4-BE49-F238E27FC236}">
                <a16:creationId xmlns:a16="http://schemas.microsoft.com/office/drawing/2014/main" id="{15BD2B00-9E0F-7341-BDEC-E15951D58854}"/>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6" name="Segnaposto testo 4">
            <a:extLst>
              <a:ext uri="{FF2B5EF4-FFF2-40B4-BE49-F238E27FC236}">
                <a16:creationId xmlns:a16="http://schemas.microsoft.com/office/drawing/2014/main" id="{DE9A18F8-9FED-4F42-A191-BABDDF6AABC6}"/>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7" name="Elemento grafico 26">
            <a:extLst>
              <a:ext uri="{FF2B5EF4-FFF2-40B4-BE49-F238E27FC236}">
                <a16:creationId xmlns:a16="http://schemas.microsoft.com/office/drawing/2014/main" id="{87EDE220-58B1-414D-930D-E6DB1D1919A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32" name="object 10">
            <a:extLst>
              <a:ext uri="{FF2B5EF4-FFF2-40B4-BE49-F238E27FC236}">
                <a16:creationId xmlns:a16="http://schemas.microsoft.com/office/drawing/2014/main" id="{B31E9019-354B-9247-ADB6-E737CF87C2F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77324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steps with arrows">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3" name="Segnaposto testo 12">
            <a:extLst>
              <a:ext uri="{FF2B5EF4-FFF2-40B4-BE49-F238E27FC236}">
                <a16:creationId xmlns:a16="http://schemas.microsoft.com/office/drawing/2014/main" id="{F04F01E2-A2C8-EA41-A66B-479A90384C49}"/>
              </a:ext>
            </a:extLst>
          </p:cNvPr>
          <p:cNvSpPr>
            <a:spLocks noGrp="1"/>
          </p:cNvSpPr>
          <p:nvPr>
            <p:ph type="body" sz="quarter" idx="22" hasCustomPrompt="1"/>
          </p:nvPr>
        </p:nvSpPr>
        <p:spPr>
          <a:xfrm>
            <a:off x="227010"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60" name="Segnaposto testo 4">
            <a:extLst>
              <a:ext uri="{FF2B5EF4-FFF2-40B4-BE49-F238E27FC236}">
                <a16:creationId xmlns:a16="http://schemas.microsoft.com/office/drawing/2014/main" id="{DD027C5C-F3B5-42CA-873B-90B66CFC63D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87" name="Segnaposto testo 4">
            <a:extLst>
              <a:ext uri="{FF2B5EF4-FFF2-40B4-BE49-F238E27FC236}">
                <a16:creationId xmlns:a16="http://schemas.microsoft.com/office/drawing/2014/main" id="{3EE5949A-F125-4A28-9A39-7470485C495C}"/>
              </a:ext>
            </a:extLst>
          </p:cNvPr>
          <p:cNvSpPr>
            <a:spLocks noGrp="1"/>
          </p:cNvSpPr>
          <p:nvPr>
            <p:ph type="body" sz="quarter" idx="57" hasCustomPrompt="1"/>
          </p:nvPr>
        </p:nvSpPr>
        <p:spPr>
          <a:xfrm>
            <a:off x="2181814"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88" name="Segnaposto testo 9">
            <a:extLst>
              <a:ext uri="{FF2B5EF4-FFF2-40B4-BE49-F238E27FC236}">
                <a16:creationId xmlns:a16="http://schemas.microsoft.com/office/drawing/2014/main" id="{624F3074-1CAA-4E14-9EEA-782F8CA0CB6B}"/>
              </a:ext>
            </a:extLst>
          </p:cNvPr>
          <p:cNvSpPr>
            <a:spLocks noGrp="1"/>
          </p:cNvSpPr>
          <p:nvPr>
            <p:ph type="body" sz="quarter" idx="58" hasCustomPrompt="1"/>
          </p:nvPr>
        </p:nvSpPr>
        <p:spPr>
          <a:xfrm>
            <a:off x="2181814"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89" name="Segnaposto testo 12">
            <a:extLst>
              <a:ext uri="{FF2B5EF4-FFF2-40B4-BE49-F238E27FC236}">
                <a16:creationId xmlns:a16="http://schemas.microsoft.com/office/drawing/2014/main" id="{0EC166ED-CF7C-413A-BA06-2D198BB0C3A9}"/>
              </a:ext>
            </a:extLst>
          </p:cNvPr>
          <p:cNvSpPr>
            <a:spLocks noGrp="1"/>
          </p:cNvSpPr>
          <p:nvPr>
            <p:ph type="body" sz="quarter" idx="59" hasCustomPrompt="1"/>
          </p:nvPr>
        </p:nvSpPr>
        <p:spPr>
          <a:xfrm>
            <a:off x="2181812"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1" name="Segnaposto testo 4">
            <a:extLst>
              <a:ext uri="{FF2B5EF4-FFF2-40B4-BE49-F238E27FC236}">
                <a16:creationId xmlns:a16="http://schemas.microsoft.com/office/drawing/2014/main" id="{0C9E632E-CAFA-4164-9B01-C08CA8E5677B}"/>
              </a:ext>
            </a:extLst>
          </p:cNvPr>
          <p:cNvSpPr>
            <a:spLocks noGrp="1"/>
          </p:cNvSpPr>
          <p:nvPr>
            <p:ph type="body" sz="quarter" idx="60" hasCustomPrompt="1"/>
          </p:nvPr>
        </p:nvSpPr>
        <p:spPr>
          <a:xfrm>
            <a:off x="4141200"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92" name="Segnaposto testo 9">
            <a:extLst>
              <a:ext uri="{FF2B5EF4-FFF2-40B4-BE49-F238E27FC236}">
                <a16:creationId xmlns:a16="http://schemas.microsoft.com/office/drawing/2014/main" id="{B362DBF0-5BC4-4739-A070-2578F5BF1893}"/>
              </a:ext>
            </a:extLst>
          </p:cNvPr>
          <p:cNvSpPr>
            <a:spLocks noGrp="1"/>
          </p:cNvSpPr>
          <p:nvPr>
            <p:ph type="body" sz="quarter" idx="61" hasCustomPrompt="1"/>
          </p:nvPr>
        </p:nvSpPr>
        <p:spPr>
          <a:xfrm>
            <a:off x="4141200"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3" name="Segnaposto testo 12">
            <a:extLst>
              <a:ext uri="{FF2B5EF4-FFF2-40B4-BE49-F238E27FC236}">
                <a16:creationId xmlns:a16="http://schemas.microsoft.com/office/drawing/2014/main" id="{1C781541-32E7-4A61-9FE4-AEB916198205}"/>
              </a:ext>
            </a:extLst>
          </p:cNvPr>
          <p:cNvSpPr>
            <a:spLocks noGrp="1"/>
          </p:cNvSpPr>
          <p:nvPr>
            <p:ph type="body" sz="quarter" idx="62" hasCustomPrompt="1"/>
          </p:nvPr>
        </p:nvSpPr>
        <p:spPr>
          <a:xfrm>
            <a:off x="4141198"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5" name="Segnaposto testo 4">
            <a:extLst>
              <a:ext uri="{FF2B5EF4-FFF2-40B4-BE49-F238E27FC236}">
                <a16:creationId xmlns:a16="http://schemas.microsoft.com/office/drawing/2014/main" id="{F0ABE496-8F21-4C82-92C3-A79766870E90}"/>
              </a:ext>
            </a:extLst>
          </p:cNvPr>
          <p:cNvSpPr>
            <a:spLocks noGrp="1"/>
          </p:cNvSpPr>
          <p:nvPr>
            <p:ph type="body" sz="quarter" idx="63" hasCustomPrompt="1"/>
          </p:nvPr>
        </p:nvSpPr>
        <p:spPr>
          <a:xfrm>
            <a:off x="6096002"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96" name="Segnaposto testo 9">
            <a:extLst>
              <a:ext uri="{FF2B5EF4-FFF2-40B4-BE49-F238E27FC236}">
                <a16:creationId xmlns:a16="http://schemas.microsoft.com/office/drawing/2014/main" id="{229DD70E-1DF7-4E60-8733-F367B1C0483E}"/>
              </a:ext>
            </a:extLst>
          </p:cNvPr>
          <p:cNvSpPr>
            <a:spLocks noGrp="1"/>
          </p:cNvSpPr>
          <p:nvPr>
            <p:ph type="body" sz="quarter" idx="64" hasCustomPrompt="1"/>
          </p:nvPr>
        </p:nvSpPr>
        <p:spPr>
          <a:xfrm>
            <a:off x="6096002"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97" name="Segnaposto testo 12">
            <a:extLst>
              <a:ext uri="{FF2B5EF4-FFF2-40B4-BE49-F238E27FC236}">
                <a16:creationId xmlns:a16="http://schemas.microsoft.com/office/drawing/2014/main" id="{3517A8AF-BA2D-407E-BB1C-5B349560C39B}"/>
              </a:ext>
            </a:extLst>
          </p:cNvPr>
          <p:cNvSpPr>
            <a:spLocks noGrp="1"/>
          </p:cNvSpPr>
          <p:nvPr>
            <p:ph type="body" sz="quarter" idx="65" hasCustomPrompt="1"/>
          </p:nvPr>
        </p:nvSpPr>
        <p:spPr>
          <a:xfrm>
            <a:off x="6096000"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99" name="Segnaposto testo 4">
            <a:extLst>
              <a:ext uri="{FF2B5EF4-FFF2-40B4-BE49-F238E27FC236}">
                <a16:creationId xmlns:a16="http://schemas.microsoft.com/office/drawing/2014/main" id="{DADAE148-5BD8-4DE0-BB72-82F5022AEDED}"/>
              </a:ext>
            </a:extLst>
          </p:cNvPr>
          <p:cNvSpPr>
            <a:spLocks noGrp="1"/>
          </p:cNvSpPr>
          <p:nvPr>
            <p:ph type="body" sz="quarter" idx="66" hasCustomPrompt="1"/>
          </p:nvPr>
        </p:nvSpPr>
        <p:spPr>
          <a:xfrm>
            <a:off x="8055386"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0" name="Segnaposto testo 9">
            <a:extLst>
              <a:ext uri="{FF2B5EF4-FFF2-40B4-BE49-F238E27FC236}">
                <a16:creationId xmlns:a16="http://schemas.microsoft.com/office/drawing/2014/main" id="{23133211-537E-4F40-8543-23D5217E59A2}"/>
              </a:ext>
            </a:extLst>
          </p:cNvPr>
          <p:cNvSpPr>
            <a:spLocks noGrp="1"/>
          </p:cNvSpPr>
          <p:nvPr>
            <p:ph type="body" sz="quarter" idx="67" hasCustomPrompt="1"/>
          </p:nvPr>
        </p:nvSpPr>
        <p:spPr>
          <a:xfrm>
            <a:off x="8055386"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1" name="Segnaposto testo 12">
            <a:extLst>
              <a:ext uri="{FF2B5EF4-FFF2-40B4-BE49-F238E27FC236}">
                <a16:creationId xmlns:a16="http://schemas.microsoft.com/office/drawing/2014/main" id="{9B40717E-51E4-45EA-866D-182858733408}"/>
              </a:ext>
            </a:extLst>
          </p:cNvPr>
          <p:cNvSpPr>
            <a:spLocks noGrp="1"/>
          </p:cNvSpPr>
          <p:nvPr>
            <p:ph type="body" sz="quarter" idx="68" hasCustomPrompt="1"/>
          </p:nvPr>
        </p:nvSpPr>
        <p:spPr>
          <a:xfrm>
            <a:off x="8055384" y="2552009"/>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3" name="Segnaposto testo 4">
            <a:extLst>
              <a:ext uri="{FF2B5EF4-FFF2-40B4-BE49-F238E27FC236}">
                <a16:creationId xmlns:a16="http://schemas.microsoft.com/office/drawing/2014/main" id="{0B3274D8-02F2-4D0A-AC0D-F3B7BB3FB0EB}"/>
              </a:ext>
            </a:extLst>
          </p:cNvPr>
          <p:cNvSpPr>
            <a:spLocks noGrp="1"/>
          </p:cNvSpPr>
          <p:nvPr>
            <p:ph type="body" sz="quarter" idx="69" hasCustomPrompt="1"/>
          </p:nvPr>
        </p:nvSpPr>
        <p:spPr>
          <a:xfrm>
            <a:off x="10010188" y="2029696"/>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4" name="Segnaposto testo 9">
            <a:extLst>
              <a:ext uri="{FF2B5EF4-FFF2-40B4-BE49-F238E27FC236}">
                <a16:creationId xmlns:a16="http://schemas.microsoft.com/office/drawing/2014/main" id="{5ADE780A-A7CC-42B9-AA7D-ADB8DFD56E45}"/>
              </a:ext>
            </a:extLst>
          </p:cNvPr>
          <p:cNvSpPr>
            <a:spLocks noGrp="1"/>
          </p:cNvSpPr>
          <p:nvPr>
            <p:ph type="body" sz="quarter" idx="70" hasCustomPrompt="1"/>
          </p:nvPr>
        </p:nvSpPr>
        <p:spPr>
          <a:xfrm>
            <a:off x="10010188" y="3216767"/>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5" name="Segnaposto testo 12">
            <a:extLst>
              <a:ext uri="{FF2B5EF4-FFF2-40B4-BE49-F238E27FC236}">
                <a16:creationId xmlns:a16="http://schemas.microsoft.com/office/drawing/2014/main" id="{E7D4D5B7-0CFA-4C25-8B03-DBFCDE6CFEAC}"/>
              </a:ext>
            </a:extLst>
          </p:cNvPr>
          <p:cNvSpPr>
            <a:spLocks noGrp="1"/>
          </p:cNvSpPr>
          <p:nvPr>
            <p:ph type="body" sz="quarter" idx="71" hasCustomPrompt="1"/>
          </p:nvPr>
        </p:nvSpPr>
        <p:spPr>
          <a:xfrm>
            <a:off x="10010186" y="2552009"/>
            <a:ext cx="1954800" cy="561109"/>
          </a:xfrm>
          <a:noFill/>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07" name="Segnaposto testo 4">
            <a:extLst>
              <a:ext uri="{FF2B5EF4-FFF2-40B4-BE49-F238E27FC236}">
                <a16:creationId xmlns:a16="http://schemas.microsoft.com/office/drawing/2014/main" id="{24FADF88-D503-4BCF-81EF-3F835BDC2E24}"/>
              </a:ext>
            </a:extLst>
          </p:cNvPr>
          <p:cNvSpPr>
            <a:spLocks noGrp="1"/>
          </p:cNvSpPr>
          <p:nvPr>
            <p:ph type="body" sz="quarter" idx="72" hasCustomPrompt="1"/>
          </p:nvPr>
        </p:nvSpPr>
        <p:spPr>
          <a:xfrm>
            <a:off x="227012"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09" name="Segnaposto testo 9">
            <a:extLst>
              <a:ext uri="{FF2B5EF4-FFF2-40B4-BE49-F238E27FC236}">
                <a16:creationId xmlns:a16="http://schemas.microsoft.com/office/drawing/2014/main" id="{AC4DB703-C074-45DC-A9C9-B5B0C363D863}"/>
              </a:ext>
            </a:extLst>
          </p:cNvPr>
          <p:cNvSpPr>
            <a:spLocks noGrp="1"/>
          </p:cNvSpPr>
          <p:nvPr>
            <p:ph type="body" sz="quarter" idx="73" hasCustomPrompt="1"/>
          </p:nvPr>
        </p:nvSpPr>
        <p:spPr>
          <a:xfrm>
            <a:off x="227012"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10" name="Segnaposto testo 12">
            <a:extLst>
              <a:ext uri="{FF2B5EF4-FFF2-40B4-BE49-F238E27FC236}">
                <a16:creationId xmlns:a16="http://schemas.microsoft.com/office/drawing/2014/main" id="{CF0CF9A5-9514-4BE6-A4B7-FFAEB10C9230}"/>
              </a:ext>
            </a:extLst>
          </p:cNvPr>
          <p:cNvSpPr>
            <a:spLocks noGrp="1"/>
          </p:cNvSpPr>
          <p:nvPr>
            <p:ph type="body" sz="quarter" idx="74" hasCustomPrompt="1"/>
          </p:nvPr>
        </p:nvSpPr>
        <p:spPr>
          <a:xfrm>
            <a:off x="227010"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12" name="Segnaposto testo 4">
            <a:extLst>
              <a:ext uri="{FF2B5EF4-FFF2-40B4-BE49-F238E27FC236}">
                <a16:creationId xmlns:a16="http://schemas.microsoft.com/office/drawing/2014/main" id="{16220E2B-B98D-4FF8-9FB8-FB6F39E42571}"/>
              </a:ext>
            </a:extLst>
          </p:cNvPr>
          <p:cNvSpPr>
            <a:spLocks noGrp="1"/>
          </p:cNvSpPr>
          <p:nvPr>
            <p:ph type="body" sz="quarter" idx="75" hasCustomPrompt="1"/>
          </p:nvPr>
        </p:nvSpPr>
        <p:spPr>
          <a:xfrm>
            <a:off x="2181814"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13" name="Segnaposto testo 9">
            <a:extLst>
              <a:ext uri="{FF2B5EF4-FFF2-40B4-BE49-F238E27FC236}">
                <a16:creationId xmlns:a16="http://schemas.microsoft.com/office/drawing/2014/main" id="{9BB15389-2C62-40DD-A2ED-906FFED8D08A}"/>
              </a:ext>
            </a:extLst>
          </p:cNvPr>
          <p:cNvSpPr>
            <a:spLocks noGrp="1"/>
          </p:cNvSpPr>
          <p:nvPr>
            <p:ph type="body" sz="quarter" idx="76" hasCustomPrompt="1"/>
          </p:nvPr>
        </p:nvSpPr>
        <p:spPr>
          <a:xfrm>
            <a:off x="2181814"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14" name="Segnaposto testo 12">
            <a:extLst>
              <a:ext uri="{FF2B5EF4-FFF2-40B4-BE49-F238E27FC236}">
                <a16:creationId xmlns:a16="http://schemas.microsoft.com/office/drawing/2014/main" id="{458CC688-9B62-4918-84F9-7A39B5875242}"/>
              </a:ext>
            </a:extLst>
          </p:cNvPr>
          <p:cNvSpPr>
            <a:spLocks noGrp="1"/>
          </p:cNvSpPr>
          <p:nvPr>
            <p:ph type="body" sz="quarter" idx="77" hasCustomPrompt="1"/>
          </p:nvPr>
        </p:nvSpPr>
        <p:spPr>
          <a:xfrm>
            <a:off x="2181812"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16" name="Segnaposto testo 4">
            <a:extLst>
              <a:ext uri="{FF2B5EF4-FFF2-40B4-BE49-F238E27FC236}">
                <a16:creationId xmlns:a16="http://schemas.microsoft.com/office/drawing/2014/main" id="{D2897E33-6591-4D06-B32A-5AC4D8BD7D5E}"/>
              </a:ext>
            </a:extLst>
          </p:cNvPr>
          <p:cNvSpPr>
            <a:spLocks noGrp="1"/>
          </p:cNvSpPr>
          <p:nvPr>
            <p:ph type="body" sz="quarter" idx="78" hasCustomPrompt="1"/>
          </p:nvPr>
        </p:nvSpPr>
        <p:spPr>
          <a:xfrm>
            <a:off x="4141200"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17" name="Segnaposto testo 9">
            <a:extLst>
              <a:ext uri="{FF2B5EF4-FFF2-40B4-BE49-F238E27FC236}">
                <a16:creationId xmlns:a16="http://schemas.microsoft.com/office/drawing/2014/main" id="{61BD572A-1885-4BFA-BAC1-BE0744501FB6}"/>
              </a:ext>
            </a:extLst>
          </p:cNvPr>
          <p:cNvSpPr>
            <a:spLocks noGrp="1"/>
          </p:cNvSpPr>
          <p:nvPr>
            <p:ph type="body" sz="quarter" idx="79" hasCustomPrompt="1"/>
          </p:nvPr>
        </p:nvSpPr>
        <p:spPr>
          <a:xfrm>
            <a:off x="4141200"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63" name="Segnaposto testo 12">
            <a:extLst>
              <a:ext uri="{FF2B5EF4-FFF2-40B4-BE49-F238E27FC236}">
                <a16:creationId xmlns:a16="http://schemas.microsoft.com/office/drawing/2014/main" id="{78B3DF9B-B1F1-4A8A-8F21-3004B0E896DC}"/>
              </a:ext>
            </a:extLst>
          </p:cNvPr>
          <p:cNvSpPr>
            <a:spLocks noGrp="1"/>
          </p:cNvSpPr>
          <p:nvPr>
            <p:ph type="body" sz="quarter" idx="80" hasCustomPrompt="1"/>
          </p:nvPr>
        </p:nvSpPr>
        <p:spPr>
          <a:xfrm>
            <a:off x="4141198"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65" name="Segnaposto testo 4">
            <a:extLst>
              <a:ext uri="{FF2B5EF4-FFF2-40B4-BE49-F238E27FC236}">
                <a16:creationId xmlns:a16="http://schemas.microsoft.com/office/drawing/2014/main" id="{0177E1FB-E8AE-4685-A401-381FD1AE346F}"/>
              </a:ext>
            </a:extLst>
          </p:cNvPr>
          <p:cNvSpPr>
            <a:spLocks noGrp="1"/>
          </p:cNvSpPr>
          <p:nvPr>
            <p:ph type="body" sz="quarter" idx="81" hasCustomPrompt="1"/>
          </p:nvPr>
        </p:nvSpPr>
        <p:spPr>
          <a:xfrm>
            <a:off x="6096002"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66" name="Segnaposto testo 9">
            <a:extLst>
              <a:ext uri="{FF2B5EF4-FFF2-40B4-BE49-F238E27FC236}">
                <a16:creationId xmlns:a16="http://schemas.microsoft.com/office/drawing/2014/main" id="{90012A8B-ACCB-417A-94EE-5B4235DA54A2}"/>
              </a:ext>
            </a:extLst>
          </p:cNvPr>
          <p:cNvSpPr>
            <a:spLocks noGrp="1"/>
          </p:cNvSpPr>
          <p:nvPr>
            <p:ph type="body" sz="quarter" idx="82" hasCustomPrompt="1"/>
          </p:nvPr>
        </p:nvSpPr>
        <p:spPr>
          <a:xfrm>
            <a:off x="6096002"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67" name="Segnaposto testo 12">
            <a:extLst>
              <a:ext uri="{FF2B5EF4-FFF2-40B4-BE49-F238E27FC236}">
                <a16:creationId xmlns:a16="http://schemas.microsoft.com/office/drawing/2014/main" id="{39C0F13E-3A2B-438A-A0EE-F99446594B64}"/>
              </a:ext>
            </a:extLst>
          </p:cNvPr>
          <p:cNvSpPr>
            <a:spLocks noGrp="1"/>
          </p:cNvSpPr>
          <p:nvPr>
            <p:ph type="body" sz="quarter" idx="83" hasCustomPrompt="1"/>
          </p:nvPr>
        </p:nvSpPr>
        <p:spPr>
          <a:xfrm>
            <a:off x="6096000"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69" name="Segnaposto testo 4">
            <a:extLst>
              <a:ext uri="{FF2B5EF4-FFF2-40B4-BE49-F238E27FC236}">
                <a16:creationId xmlns:a16="http://schemas.microsoft.com/office/drawing/2014/main" id="{79ECB089-5A62-4BF8-9419-B2CD0372BDC0}"/>
              </a:ext>
            </a:extLst>
          </p:cNvPr>
          <p:cNvSpPr>
            <a:spLocks noGrp="1"/>
          </p:cNvSpPr>
          <p:nvPr>
            <p:ph type="body" sz="quarter" idx="84" hasCustomPrompt="1"/>
          </p:nvPr>
        </p:nvSpPr>
        <p:spPr>
          <a:xfrm>
            <a:off x="8055386"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70" name="Segnaposto testo 9">
            <a:extLst>
              <a:ext uri="{FF2B5EF4-FFF2-40B4-BE49-F238E27FC236}">
                <a16:creationId xmlns:a16="http://schemas.microsoft.com/office/drawing/2014/main" id="{4A0A3180-C2A9-47CB-A268-520A04EC812F}"/>
              </a:ext>
            </a:extLst>
          </p:cNvPr>
          <p:cNvSpPr>
            <a:spLocks noGrp="1"/>
          </p:cNvSpPr>
          <p:nvPr>
            <p:ph type="body" sz="quarter" idx="85" hasCustomPrompt="1"/>
          </p:nvPr>
        </p:nvSpPr>
        <p:spPr>
          <a:xfrm>
            <a:off x="8055386"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71" name="Segnaposto testo 12">
            <a:extLst>
              <a:ext uri="{FF2B5EF4-FFF2-40B4-BE49-F238E27FC236}">
                <a16:creationId xmlns:a16="http://schemas.microsoft.com/office/drawing/2014/main" id="{7A51A522-8DF1-4D58-932A-07FD3506AE22}"/>
              </a:ext>
            </a:extLst>
          </p:cNvPr>
          <p:cNvSpPr>
            <a:spLocks noGrp="1"/>
          </p:cNvSpPr>
          <p:nvPr>
            <p:ph type="body" sz="quarter" idx="86" hasCustomPrompt="1"/>
          </p:nvPr>
        </p:nvSpPr>
        <p:spPr>
          <a:xfrm>
            <a:off x="8055384"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173" name="Segnaposto testo 4">
            <a:extLst>
              <a:ext uri="{FF2B5EF4-FFF2-40B4-BE49-F238E27FC236}">
                <a16:creationId xmlns:a16="http://schemas.microsoft.com/office/drawing/2014/main" id="{72B1834B-8E2B-44D2-949D-BBA3687E2AD6}"/>
              </a:ext>
            </a:extLst>
          </p:cNvPr>
          <p:cNvSpPr>
            <a:spLocks noGrp="1"/>
          </p:cNvSpPr>
          <p:nvPr>
            <p:ph type="body" sz="quarter" idx="87" hasCustomPrompt="1"/>
          </p:nvPr>
        </p:nvSpPr>
        <p:spPr>
          <a:xfrm>
            <a:off x="10010188" y="4263114"/>
            <a:ext cx="1954800" cy="468000"/>
          </a:xfrm>
        </p:spPr>
        <p:txBody>
          <a:bodyPr lIns="90000" tIns="0" rIns="0" bIns="0" anchor="b">
            <a:normAutofit/>
          </a:bodyPr>
          <a:lstStyle>
            <a:lvl1pPr marL="0" indent="0" algn="l">
              <a:lnSpc>
                <a:spcPct val="100000"/>
              </a:lnSpc>
              <a:spcBef>
                <a:spcPts val="0"/>
              </a:spcBef>
              <a:buNone/>
              <a:defRPr lang="it-IT" sz="3000" b="0" i="0" kern="1200" dirty="0">
                <a:solidFill>
                  <a:srgbClr val="002182"/>
                </a:solidFill>
                <a:latin typeface="Times New Roman" panose="02020603050405020304" pitchFamily="18" charset="0"/>
                <a:ea typeface="+mj-ea"/>
                <a:cs typeface="+mj-cs"/>
              </a:defRPr>
            </a:lvl1pPr>
          </a:lstStyle>
          <a:p>
            <a:pPr lvl="0"/>
            <a:r>
              <a:rPr lang="en-GB" noProof="0"/>
              <a:t>X</a:t>
            </a:r>
          </a:p>
        </p:txBody>
      </p:sp>
      <p:sp>
        <p:nvSpPr>
          <p:cNvPr id="174" name="Segnaposto testo 9">
            <a:extLst>
              <a:ext uri="{FF2B5EF4-FFF2-40B4-BE49-F238E27FC236}">
                <a16:creationId xmlns:a16="http://schemas.microsoft.com/office/drawing/2014/main" id="{2971F4A8-7E3B-4028-B6FC-293E1413EA1A}"/>
              </a:ext>
            </a:extLst>
          </p:cNvPr>
          <p:cNvSpPr>
            <a:spLocks noGrp="1"/>
          </p:cNvSpPr>
          <p:nvPr>
            <p:ph type="body" sz="quarter" idx="88" hasCustomPrompt="1"/>
          </p:nvPr>
        </p:nvSpPr>
        <p:spPr>
          <a:xfrm>
            <a:off x="10010188" y="5450185"/>
            <a:ext cx="1954800" cy="936000"/>
          </a:xfrm>
        </p:spPr>
        <p:txBody>
          <a:bodyPr lIns="9000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75" name="Segnaposto testo 12">
            <a:extLst>
              <a:ext uri="{FF2B5EF4-FFF2-40B4-BE49-F238E27FC236}">
                <a16:creationId xmlns:a16="http://schemas.microsoft.com/office/drawing/2014/main" id="{AAE4446F-96F9-44F1-8A07-79786EE90EBC}"/>
              </a:ext>
            </a:extLst>
          </p:cNvPr>
          <p:cNvSpPr>
            <a:spLocks noGrp="1"/>
          </p:cNvSpPr>
          <p:nvPr>
            <p:ph type="body" sz="quarter" idx="89" hasCustomPrompt="1"/>
          </p:nvPr>
        </p:nvSpPr>
        <p:spPr>
          <a:xfrm>
            <a:off x="10010186" y="4785427"/>
            <a:ext cx="1954800" cy="561109"/>
          </a:xfrm>
        </p:spPr>
        <p:txBody>
          <a:bodyPr lIns="90000" anchor="ctr">
            <a:normAutofit/>
          </a:bodyPr>
          <a:lstStyle>
            <a:lvl1pPr marL="0" indent="0">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title</a:t>
            </a:r>
          </a:p>
        </p:txBody>
      </p:sp>
      <p:sp>
        <p:nvSpPr>
          <p:cNvPr id="43" name="Titolo 2">
            <a:extLst>
              <a:ext uri="{FF2B5EF4-FFF2-40B4-BE49-F238E27FC236}">
                <a16:creationId xmlns:a16="http://schemas.microsoft.com/office/drawing/2014/main" id="{41B940E0-3207-8741-814D-2952C4CCDE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44" name="Segnaposto testo 34">
            <a:extLst>
              <a:ext uri="{FF2B5EF4-FFF2-40B4-BE49-F238E27FC236}">
                <a16:creationId xmlns:a16="http://schemas.microsoft.com/office/drawing/2014/main" id="{8B75B70C-8274-1748-A0AF-4800310A2EB5}"/>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5" name="Segnaposto testo 4">
            <a:extLst>
              <a:ext uri="{FF2B5EF4-FFF2-40B4-BE49-F238E27FC236}">
                <a16:creationId xmlns:a16="http://schemas.microsoft.com/office/drawing/2014/main" id="{ED33F2AE-ED42-5340-97D5-1AF9C67CABEA}"/>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47" name="Elemento grafico 46">
            <a:extLst>
              <a:ext uri="{FF2B5EF4-FFF2-40B4-BE49-F238E27FC236}">
                <a16:creationId xmlns:a16="http://schemas.microsoft.com/office/drawing/2014/main" id="{E16C7720-788B-A94F-95EE-9CFB5A335D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48" name="object 10">
            <a:extLst>
              <a:ext uri="{FF2B5EF4-FFF2-40B4-BE49-F238E27FC236}">
                <a16:creationId xmlns:a16="http://schemas.microsoft.com/office/drawing/2014/main" id="{D011BB53-0496-1D47-9724-CA36606CC2F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3474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steps with arrow">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10" name="Segnaposto testo 9">
            <a:extLst>
              <a:ext uri="{FF2B5EF4-FFF2-40B4-BE49-F238E27FC236}">
                <a16:creationId xmlns:a16="http://schemas.microsoft.com/office/drawing/2014/main" id="{F87BA45D-E02A-1946-9D5A-A185CCD0A153}"/>
              </a:ext>
            </a:extLst>
          </p:cNvPr>
          <p:cNvSpPr>
            <a:spLocks noGrp="1"/>
          </p:cNvSpPr>
          <p:nvPr>
            <p:ph type="body" sz="quarter" idx="21" hasCustomPrompt="1"/>
          </p:nvPr>
        </p:nvSpPr>
        <p:spPr>
          <a:xfrm>
            <a:off x="22701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8" name="Segnaposto testo 12">
            <a:extLst>
              <a:ext uri="{FF2B5EF4-FFF2-40B4-BE49-F238E27FC236}">
                <a16:creationId xmlns:a16="http://schemas.microsoft.com/office/drawing/2014/main" id="{EF16705C-BCCC-DA45-A174-F343BDC4487C}"/>
              </a:ext>
            </a:extLst>
          </p:cNvPr>
          <p:cNvSpPr>
            <a:spLocks noGrp="1"/>
          </p:cNvSpPr>
          <p:nvPr>
            <p:ph type="body" sz="quarter" idx="22" hasCustomPrompt="1"/>
          </p:nvPr>
        </p:nvSpPr>
        <p:spPr>
          <a:xfrm>
            <a:off x="227013" y="4847075"/>
            <a:ext cx="11737970" cy="554178"/>
          </a:xfrm>
        </p:spPr>
        <p:txBody>
          <a:bodyPr anchor="ctr">
            <a:normAutofit/>
          </a:bodyPr>
          <a:lstStyle>
            <a:lvl1pPr marL="0" indent="0" algn="ctr">
              <a:lnSpc>
                <a:spcPct val="100000"/>
              </a:lnSpc>
              <a:spcBef>
                <a:spcPts val="0"/>
              </a:spcBef>
              <a:buNone/>
              <a:defRPr sz="1800" b="1" i="0">
                <a:solidFill>
                  <a:schemeClr val="bg1"/>
                </a:solidFill>
                <a:latin typeface="Times New Roman" panose="02020603050405020304" pitchFamily="18" charset="0"/>
                <a:cs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text</a:t>
            </a:r>
          </a:p>
        </p:txBody>
      </p:sp>
      <p:sp>
        <p:nvSpPr>
          <p:cNvPr id="29" name="Segnaposto testo 4">
            <a:extLst>
              <a:ext uri="{FF2B5EF4-FFF2-40B4-BE49-F238E27FC236}">
                <a16:creationId xmlns:a16="http://schemas.microsoft.com/office/drawing/2014/main" id="{1BA8957D-EE63-FA46-9FFC-8F1EEFF333C3}"/>
              </a:ext>
            </a:extLst>
          </p:cNvPr>
          <p:cNvSpPr>
            <a:spLocks noGrp="1"/>
          </p:cNvSpPr>
          <p:nvPr>
            <p:ph type="body" sz="quarter" idx="23" hasCustomPrompt="1"/>
          </p:nvPr>
        </p:nvSpPr>
        <p:spPr>
          <a:xfrm>
            <a:off x="219732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0" name="Segnaposto testo 9">
            <a:extLst>
              <a:ext uri="{FF2B5EF4-FFF2-40B4-BE49-F238E27FC236}">
                <a16:creationId xmlns:a16="http://schemas.microsoft.com/office/drawing/2014/main" id="{3E4EA704-7E7E-D746-BE61-4B0C57F0FC32}"/>
              </a:ext>
            </a:extLst>
          </p:cNvPr>
          <p:cNvSpPr>
            <a:spLocks noGrp="1"/>
          </p:cNvSpPr>
          <p:nvPr>
            <p:ph type="body" sz="quarter" idx="24" hasCustomPrompt="1"/>
          </p:nvPr>
        </p:nvSpPr>
        <p:spPr>
          <a:xfrm>
            <a:off x="219732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1" name="Segnaposto testo 4">
            <a:extLst>
              <a:ext uri="{FF2B5EF4-FFF2-40B4-BE49-F238E27FC236}">
                <a16:creationId xmlns:a16="http://schemas.microsoft.com/office/drawing/2014/main" id="{00C613F5-14BB-E84B-99E2-03370E932C72}"/>
              </a:ext>
            </a:extLst>
          </p:cNvPr>
          <p:cNvSpPr>
            <a:spLocks noGrp="1"/>
          </p:cNvSpPr>
          <p:nvPr>
            <p:ph type="body" sz="quarter" idx="25" hasCustomPrompt="1"/>
          </p:nvPr>
        </p:nvSpPr>
        <p:spPr>
          <a:xfrm>
            <a:off x="416764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2" name="Segnaposto testo 9">
            <a:extLst>
              <a:ext uri="{FF2B5EF4-FFF2-40B4-BE49-F238E27FC236}">
                <a16:creationId xmlns:a16="http://schemas.microsoft.com/office/drawing/2014/main" id="{CC5B5D54-4826-FF45-8A9E-D3300C536AF6}"/>
              </a:ext>
            </a:extLst>
          </p:cNvPr>
          <p:cNvSpPr>
            <a:spLocks noGrp="1"/>
          </p:cNvSpPr>
          <p:nvPr>
            <p:ph type="body" sz="quarter" idx="26" hasCustomPrompt="1"/>
          </p:nvPr>
        </p:nvSpPr>
        <p:spPr>
          <a:xfrm>
            <a:off x="416764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3" name="Segnaposto testo 4">
            <a:extLst>
              <a:ext uri="{FF2B5EF4-FFF2-40B4-BE49-F238E27FC236}">
                <a16:creationId xmlns:a16="http://schemas.microsoft.com/office/drawing/2014/main" id="{E149B07E-984B-C548-9F8A-5BE736A4015E}"/>
              </a:ext>
            </a:extLst>
          </p:cNvPr>
          <p:cNvSpPr>
            <a:spLocks noGrp="1"/>
          </p:cNvSpPr>
          <p:nvPr>
            <p:ph type="body" sz="quarter" idx="27" hasCustomPrompt="1"/>
          </p:nvPr>
        </p:nvSpPr>
        <p:spPr>
          <a:xfrm>
            <a:off x="613795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4" name="Segnaposto testo 9">
            <a:extLst>
              <a:ext uri="{FF2B5EF4-FFF2-40B4-BE49-F238E27FC236}">
                <a16:creationId xmlns:a16="http://schemas.microsoft.com/office/drawing/2014/main" id="{5D86EAB6-BDB3-EF4D-9C74-6142A8B6B6CF}"/>
              </a:ext>
            </a:extLst>
          </p:cNvPr>
          <p:cNvSpPr>
            <a:spLocks noGrp="1"/>
          </p:cNvSpPr>
          <p:nvPr>
            <p:ph type="body" sz="quarter" idx="28" hasCustomPrompt="1"/>
          </p:nvPr>
        </p:nvSpPr>
        <p:spPr>
          <a:xfrm>
            <a:off x="613795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7" name="Segnaposto testo 4">
            <a:extLst>
              <a:ext uri="{FF2B5EF4-FFF2-40B4-BE49-F238E27FC236}">
                <a16:creationId xmlns:a16="http://schemas.microsoft.com/office/drawing/2014/main" id="{713F7A67-5209-2040-839D-7D6013D24157}"/>
              </a:ext>
            </a:extLst>
          </p:cNvPr>
          <p:cNvSpPr>
            <a:spLocks noGrp="1"/>
          </p:cNvSpPr>
          <p:nvPr>
            <p:ph type="body" sz="quarter" idx="29" hasCustomPrompt="1"/>
          </p:nvPr>
        </p:nvSpPr>
        <p:spPr>
          <a:xfrm>
            <a:off x="8108273"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38" name="Segnaposto testo 9">
            <a:extLst>
              <a:ext uri="{FF2B5EF4-FFF2-40B4-BE49-F238E27FC236}">
                <a16:creationId xmlns:a16="http://schemas.microsoft.com/office/drawing/2014/main" id="{EC5B787D-E606-E746-B22D-87DEF7232337}"/>
              </a:ext>
            </a:extLst>
          </p:cNvPr>
          <p:cNvSpPr>
            <a:spLocks noGrp="1"/>
          </p:cNvSpPr>
          <p:nvPr>
            <p:ph type="body" sz="quarter" idx="30" hasCustomPrompt="1"/>
          </p:nvPr>
        </p:nvSpPr>
        <p:spPr>
          <a:xfrm>
            <a:off x="8108272"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9" name="Segnaposto testo 4">
            <a:extLst>
              <a:ext uri="{FF2B5EF4-FFF2-40B4-BE49-F238E27FC236}">
                <a16:creationId xmlns:a16="http://schemas.microsoft.com/office/drawing/2014/main" id="{0ECC6281-5383-8A47-8B84-2A6EEEE8984B}"/>
              </a:ext>
            </a:extLst>
          </p:cNvPr>
          <p:cNvSpPr>
            <a:spLocks noGrp="1"/>
          </p:cNvSpPr>
          <p:nvPr>
            <p:ph type="body" sz="quarter" idx="31" hasCustomPrompt="1"/>
          </p:nvPr>
        </p:nvSpPr>
        <p:spPr>
          <a:xfrm>
            <a:off x="10078588" y="2266017"/>
            <a:ext cx="1872000" cy="1141340"/>
          </a:xfrm>
        </p:spPr>
        <p:txBody>
          <a:bodyPr lIns="0" tIns="0" rIns="0" bIns="0" anchor="b">
            <a:normAutofit/>
          </a:bodyPr>
          <a:lstStyle>
            <a:lvl1pPr marL="0" indent="0" algn="l">
              <a:lnSpc>
                <a:spcPct val="100000"/>
              </a:lnSpc>
              <a:spcBef>
                <a:spcPts val="0"/>
              </a:spcBef>
              <a:buNone/>
              <a:defRPr lang="it-IT" sz="6200" b="0" i="0" kern="1200" dirty="0">
                <a:solidFill>
                  <a:srgbClr val="FF5AFB"/>
                </a:solidFill>
                <a:latin typeface="Times New Roman" panose="02020603050405020304" pitchFamily="18" charset="0"/>
                <a:ea typeface="+mj-ea"/>
                <a:cs typeface="+mj-cs"/>
              </a:defRPr>
            </a:lvl1pPr>
          </a:lstStyle>
          <a:p>
            <a:pPr lvl="0"/>
            <a:r>
              <a:rPr lang="en-GB" noProof="0"/>
              <a:t>X</a:t>
            </a:r>
          </a:p>
        </p:txBody>
      </p:sp>
      <p:sp>
        <p:nvSpPr>
          <p:cNvPr id="40" name="Segnaposto testo 9">
            <a:extLst>
              <a:ext uri="{FF2B5EF4-FFF2-40B4-BE49-F238E27FC236}">
                <a16:creationId xmlns:a16="http://schemas.microsoft.com/office/drawing/2014/main" id="{6225C7AA-78C4-1042-83E0-37399040F04A}"/>
              </a:ext>
            </a:extLst>
          </p:cNvPr>
          <p:cNvSpPr>
            <a:spLocks noGrp="1"/>
          </p:cNvSpPr>
          <p:nvPr>
            <p:ph type="body" sz="quarter" idx="32" hasCustomPrompt="1"/>
          </p:nvPr>
        </p:nvSpPr>
        <p:spPr>
          <a:xfrm>
            <a:off x="10078587" y="3479216"/>
            <a:ext cx="1872000" cy="1296000"/>
          </a:xfrm>
        </p:spPr>
        <p:txBody>
          <a:bodyPr lIns="0" tIns="0" rIns="0" bIns="0">
            <a:normAutofit/>
          </a:bodyPr>
          <a:lstStyle>
            <a:lvl1pPr marL="0" indent="0">
              <a:lnSpc>
                <a:spcPct val="100000"/>
              </a:lnSpc>
              <a:spcBef>
                <a:spcPts val="0"/>
              </a:spcBef>
              <a:buFont typeface="Arial" panose="020B0604020202020204" pitchFamily="34" charset="0"/>
              <a:buNone/>
              <a:tabLst/>
              <a:defRPr lang="it-IT" sz="18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24" name="Segnaposto testo 4">
            <a:extLst>
              <a:ext uri="{FF2B5EF4-FFF2-40B4-BE49-F238E27FC236}">
                <a16:creationId xmlns:a16="http://schemas.microsoft.com/office/drawing/2014/main" id="{93727415-FFD5-4CA9-A876-5D248567A31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20" name="Titolo 2">
            <a:extLst>
              <a:ext uri="{FF2B5EF4-FFF2-40B4-BE49-F238E27FC236}">
                <a16:creationId xmlns:a16="http://schemas.microsoft.com/office/drawing/2014/main" id="{B696138C-B167-EC43-885A-8BBBBEA80EC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25" name="Segnaposto testo 34">
            <a:extLst>
              <a:ext uri="{FF2B5EF4-FFF2-40B4-BE49-F238E27FC236}">
                <a16:creationId xmlns:a16="http://schemas.microsoft.com/office/drawing/2014/main" id="{AF62813A-1F0E-274F-8447-C7EE0CD56B36}"/>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22" name="Segnaposto testo 4">
            <a:extLst>
              <a:ext uri="{FF2B5EF4-FFF2-40B4-BE49-F238E27FC236}">
                <a16:creationId xmlns:a16="http://schemas.microsoft.com/office/drawing/2014/main" id="{B727BAEB-7A48-B048-B590-2EC6D9E7B376}"/>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3" name="Elemento grafico 22">
            <a:extLst>
              <a:ext uri="{FF2B5EF4-FFF2-40B4-BE49-F238E27FC236}">
                <a16:creationId xmlns:a16="http://schemas.microsoft.com/office/drawing/2014/main" id="{54E71432-DFBB-134A-841A-8D63B18336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6" name="object 10">
            <a:extLst>
              <a:ext uri="{FF2B5EF4-FFF2-40B4-BE49-F238E27FC236}">
                <a16:creationId xmlns:a16="http://schemas.microsoft.com/office/drawing/2014/main" id="{137F91CA-7379-414D-8C66-564D87205EE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03395685"/>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 boxes, doub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1" name="Segnaposto testo 4">
            <a:extLst>
              <a:ext uri="{FF2B5EF4-FFF2-40B4-BE49-F238E27FC236}">
                <a16:creationId xmlns:a16="http://schemas.microsoft.com/office/drawing/2014/main" id="{5CFC72C7-6B49-414C-98D3-3A48F7EE455D}"/>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6" name="object 10">
            <a:extLst>
              <a:ext uri="{FF2B5EF4-FFF2-40B4-BE49-F238E27FC236}">
                <a16:creationId xmlns:a16="http://schemas.microsoft.com/office/drawing/2014/main" id="{6D0AC626-8458-8E47-9521-55A068CCC625}"/>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45952487"/>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arrows, text boxes &amp; highlights">
    <p:spTree>
      <p:nvGrpSpPr>
        <p:cNvPr id="1" name=""/>
        <p:cNvGrpSpPr/>
        <p:nvPr/>
      </p:nvGrpSpPr>
      <p:grpSpPr>
        <a:xfrm>
          <a:off x="0" y="0"/>
          <a:ext cx="0" cy="0"/>
          <a:chOff x="0" y="0"/>
          <a:chExt cx="0" cy="0"/>
        </a:xfrm>
      </p:grpSpPr>
      <p:sp>
        <p:nvSpPr>
          <p:cNvPr id="17" name="Segnaposto testo 9">
            <a:extLst>
              <a:ext uri="{FF2B5EF4-FFF2-40B4-BE49-F238E27FC236}">
                <a16:creationId xmlns:a16="http://schemas.microsoft.com/office/drawing/2014/main" id="{CDC55CD1-C690-8E41-9040-1F24615EBBC8}"/>
              </a:ext>
            </a:extLst>
          </p:cNvPr>
          <p:cNvSpPr>
            <a:spLocks noGrp="1"/>
          </p:cNvSpPr>
          <p:nvPr>
            <p:ph type="body" sz="quarter" idx="42" hasCustomPrompt="1"/>
          </p:nvPr>
        </p:nvSpPr>
        <p:spPr>
          <a:xfrm>
            <a:off x="227015"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10" name="Segnaposto testo 9">
            <a:extLst>
              <a:ext uri="{FF2B5EF4-FFF2-40B4-BE49-F238E27FC236}">
                <a16:creationId xmlns:a16="http://schemas.microsoft.com/office/drawing/2014/main" id="{B4D73DF6-12A2-5346-8A6F-606D75936293}"/>
              </a:ext>
            </a:extLst>
          </p:cNvPr>
          <p:cNvSpPr>
            <a:spLocks noGrp="1"/>
          </p:cNvSpPr>
          <p:nvPr>
            <p:ph type="body" sz="quarter" idx="43" hasCustomPrompt="1"/>
          </p:nvPr>
        </p:nvSpPr>
        <p:spPr>
          <a:xfrm>
            <a:off x="492615" y="2224340"/>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31" name="Segnaposto testo 9">
            <a:extLst>
              <a:ext uri="{FF2B5EF4-FFF2-40B4-BE49-F238E27FC236}">
                <a16:creationId xmlns:a16="http://schemas.microsoft.com/office/drawing/2014/main" id="{7F625FED-934F-AD44-8E08-549464B79A70}"/>
              </a:ext>
            </a:extLst>
          </p:cNvPr>
          <p:cNvSpPr>
            <a:spLocks noGrp="1"/>
          </p:cNvSpPr>
          <p:nvPr>
            <p:ph type="body" sz="quarter" idx="44" hasCustomPrompt="1"/>
          </p:nvPr>
        </p:nvSpPr>
        <p:spPr>
          <a:xfrm>
            <a:off x="2145299"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2" name="Segnaposto testo 9">
            <a:extLst>
              <a:ext uri="{FF2B5EF4-FFF2-40B4-BE49-F238E27FC236}">
                <a16:creationId xmlns:a16="http://schemas.microsoft.com/office/drawing/2014/main" id="{E121ECB7-A616-714A-8026-A3882EC8B293}"/>
              </a:ext>
            </a:extLst>
          </p:cNvPr>
          <p:cNvSpPr>
            <a:spLocks noGrp="1"/>
          </p:cNvSpPr>
          <p:nvPr>
            <p:ph type="body" sz="quarter" idx="45" hasCustomPrompt="1"/>
          </p:nvPr>
        </p:nvSpPr>
        <p:spPr>
          <a:xfrm>
            <a:off x="4063583"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3" name="Segnaposto testo 9">
            <a:extLst>
              <a:ext uri="{FF2B5EF4-FFF2-40B4-BE49-F238E27FC236}">
                <a16:creationId xmlns:a16="http://schemas.microsoft.com/office/drawing/2014/main" id="{02BE0BA3-3918-BE46-8FAB-1401DE54BE9D}"/>
              </a:ext>
            </a:extLst>
          </p:cNvPr>
          <p:cNvSpPr>
            <a:spLocks noGrp="1"/>
          </p:cNvSpPr>
          <p:nvPr>
            <p:ph type="body" sz="quarter" idx="46" hasCustomPrompt="1"/>
          </p:nvPr>
        </p:nvSpPr>
        <p:spPr>
          <a:xfrm>
            <a:off x="7900151"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4" name="Segnaposto testo 9">
            <a:extLst>
              <a:ext uri="{FF2B5EF4-FFF2-40B4-BE49-F238E27FC236}">
                <a16:creationId xmlns:a16="http://schemas.microsoft.com/office/drawing/2014/main" id="{58099DBC-2B95-1240-8C26-115FE38C30ED}"/>
              </a:ext>
            </a:extLst>
          </p:cNvPr>
          <p:cNvSpPr>
            <a:spLocks noGrp="1"/>
          </p:cNvSpPr>
          <p:nvPr>
            <p:ph type="body" sz="quarter" idx="47" hasCustomPrompt="1"/>
          </p:nvPr>
        </p:nvSpPr>
        <p:spPr>
          <a:xfrm>
            <a:off x="5981867" y="3657492"/>
            <a:ext cx="1836000" cy="900000"/>
          </a:xfrm>
        </p:spPr>
        <p:txBody>
          <a:bodyPr lIns="0" tIns="0" rIns="0" bIns="0">
            <a:normAutofit/>
          </a:bodyPr>
          <a:lstStyle>
            <a:lvl1pPr marL="190500" indent="-190500">
              <a:lnSpc>
                <a:spcPct val="100000"/>
              </a:lnSpc>
              <a:spcBef>
                <a:spcPts val="0"/>
              </a:spcBef>
              <a:buFont typeface="Arial" panose="020B0604020202020204" pitchFamily="34" charset="0"/>
              <a:buChar char="•"/>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38" name="Segnaposto testo 9">
            <a:extLst>
              <a:ext uri="{FF2B5EF4-FFF2-40B4-BE49-F238E27FC236}">
                <a16:creationId xmlns:a16="http://schemas.microsoft.com/office/drawing/2014/main" id="{55629425-85FA-C847-BCA7-2E2E627FBC8D}"/>
              </a:ext>
            </a:extLst>
          </p:cNvPr>
          <p:cNvSpPr>
            <a:spLocks noGrp="1"/>
          </p:cNvSpPr>
          <p:nvPr>
            <p:ph type="body" sz="quarter" idx="48" hasCustomPrompt="1"/>
          </p:nvPr>
        </p:nvSpPr>
        <p:spPr>
          <a:xfrm>
            <a:off x="23827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2" name="Segnaposto testo 9">
            <a:extLst>
              <a:ext uri="{FF2B5EF4-FFF2-40B4-BE49-F238E27FC236}">
                <a16:creationId xmlns:a16="http://schemas.microsoft.com/office/drawing/2014/main" id="{55311220-709D-AB46-8BF8-63F130AAE502}"/>
              </a:ext>
            </a:extLst>
          </p:cNvPr>
          <p:cNvSpPr>
            <a:spLocks noGrp="1"/>
          </p:cNvSpPr>
          <p:nvPr>
            <p:ph type="body" sz="quarter" idx="49" hasCustomPrompt="1"/>
          </p:nvPr>
        </p:nvSpPr>
        <p:spPr>
          <a:xfrm>
            <a:off x="215688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4" name="Segnaposto testo 9">
            <a:extLst>
              <a:ext uri="{FF2B5EF4-FFF2-40B4-BE49-F238E27FC236}">
                <a16:creationId xmlns:a16="http://schemas.microsoft.com/office/drawing/2014/main" id="{BCF85632-A004-4C41-BB2A-12960F02CBC7}"/>
              </a:ext>
            </a:extLst>
          </p:cNvPr>
          <p:cNvSpPr>
            <a:spLocks noGrp="1"/>
          </p:cNvSpPr>
          <p:nvPr>
            <p:ph type="body" sz="quarter" idx="50" hasCustomPrompt="1"/>
          </p:nvPr>
        </p:nvSpPr>
        <p:spPr>
          <a:xfrm>
            <a:off x="407549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6" name="Segnaposto testo 9">
            <a:extLst>
              <a:ext uri="{FF2B5EF4-FFF2-40B4-BE49-F238E27FC236}">
                <a16:creationId xmlns:a16="http://schemas.microsoft.com/office/drawing/2014/main" id="{4F41A96E-1D79-D841-96D1-33C01530EB77}"/>
              </a:ext>
            </a:extLst>
          </p:cNvPr>
          <p:cNvSpPr>
            <a:spLocks noGrp="1"/>
          </p:cNvSpPr>
          <p:nvPr>
            <p:ph type="body" sz="quarter" idx="51" hasCustomPrompt="1"/>
          </p:nvPr>
        </p:nvSpPr>
        <p:spPr>
          <a:xfrm>
            <a:off x="5994106"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48" name="Segnaposto testo 9">
            <a:extLst>
              <a:ext uri="{FF2B5EF4-FFF2-40B4-BE49-F238E27FC236}">
                <a16:creationId xmlns:a16="http://schemas.microsoft.com/office/drawing/2014/main" id="{72F646C8-46FB-994F-9AC9-7A27D580BFC9}"/>
              </a:ext>
            </a:extLst>
          </p:cNvPr>
          <p:cNvSpPr>
            <a:spLocks noGrp="1"/>
          </p:cNvSpPr>
          <p:nvPr>
            <p:ph type="body" sz="quarter" idx="52" hasCustomPrompt="1"/>
          </p:nvPr>
        </p:nvSpPr>
        <p:spPr>
          <a:xfrm>
            <a:off x="7912715" y="4767449"/>
            <a:ext cx="1836000"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0"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52" name="Segnaposto testo 9">
            <a:extLst>
              <a:ext uri="{FF2B5EF4-FFF2-40B4-BE49-F238E27FC236}">
                <a16:creationId xmlns:a16="http://schemas.microsoft.com/office/drawing/2014/main" id="{4784CF74-EFAB-5C45-90DF-F5EFFA55EB3D}"/>
              </a:ext>
            </a:extLst>
          </p:cNvPr>
          <p:cNvSpPr>
            <a:spLocks noGrp="1"/>
          </p:cNvSpPr>
          <p:nvPr>
            <p:ph type="body" sz="quarter" idx="53" hasCustomPrompt="1"/>
          </p:nvPr>
        </p:nvSpPr>
        <p:spPr>
          <a:xfrm>
            <a:off x="2432984" y="222377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56" name="Segnaposto testo 9">
            <a:extLst>
              <a:ext uri="{FF2B5EF4-FFF2-40B4-BE49-F238E27FC236}">
                <a16:creationId xmlns:a16="http://schemas.microsoft.com/office/drawing/2014/main" id="{E5C24798-BE4B-B34F-8B5A-43F5CDF36CC7}"/>
              </a:ext>
            </a:extLst>
          </p:cNvPr>
          <p:cNvSpPr>
            <a:spLocks noGrp="1"/>
          </p:cNvSpPr>
          <p:nvPr>
            <p:ph type="body" sz="quarter" idx="54" hasCustomPrompt="1"/>
          </p:nvPr>
        </p:nvSpPr>
        <p:spPr>
          <a:xfrm>
            <a:off x="4293868"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0" name="Segnaposto testo 9">
            <a:extLst>
              <a:ext uri="{FF2B5EF4-FFF2-40B4-BE49-F238E27FC236}">
                <a16:creationId xmlns:a16="http://schemas.microsoft.com/office/drawing/2014/main" id="{346A708A-417A-514B-81DA-04AF3DA52930}"/>
              </a:ext>
            </a:extLst>
          </p:cNvPr>
          <p:cNvSpPr>
            <a:spLocks noGrp="1"/>
          </p:cNvSpPr>
          <p:nvPr>
            <p:ph type="body" sz="quarter" idx="55" hasCustomPrompt="1"/>
          </p:nvPr>
        </p:nvSpPr>
        <p:spPr>
          <a:xfrm>
            <a:off x="6176761"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4" name="Segnaposto testo 9">
            <a:extLst>
              <a:ext uri="{FF2B5EF4-FFF2-40B4-BE49-F238E27FC236}">
                <a16:creationId xmlns:a16="http://schemas.microsoft.com/office/drawing/2014/main" id="{BDE91A0A-735F-9348-9FDE-C670B9C12185}"/>
              </a:ext>
            </a:extLst>
          </p:cNvPr>
          <p:cNvSpPr>
            <a:spLocks noGrp="1"/>
          </p:cNvSpPr>
          <p:nvPr>
            <p:ph type="body" sz="quarter" idx="56" hasCustomPrompt="1"/>
          </p:nvPr>
        </p:nvSpPr>
        <p:spPr>
          <a:xfrm>
            <a:off x="8043244" y="2223834"/>
            <a:ext cx="1326123" cy="451477"/>
          </a:xfrm>
        </p:spPr>
        <p:txBody>
          <a:bodyPr anchor="ctr">
            <a:normAutofit/>
          </a:bodyPr>
          <a:lstStyle>
            <a:lvl1pPr marL="0" indent="0" algn="ctr">
              <a:buNone/>
              <a:defRPr lang="it-IT" sz="1400" b="0" i="1" kern="1200" dirty="0">
                <a:solidFill>
                  <a:schemeClr val="lt1"/>
                </a:solidFill>
                <a:latin typeface="Times New Roman" panose="02020603050405020304" pitchFamily="18" charset="0"/>
                <a:ea typeface="+mn-ea"/>
                <a:cs typeface="+mn-cs"/>
              </a:defRPr>
            </a:lvl1pPr>
          </a:lstStyle>
          <a:p>
            <a:pPr lvl="0"/>
            <a:r>
              <a:rPr lang="en-GB" noProof="0"/>
              <a:t>Insert text</a:t>
            </a:r>
          </a:p>
        </p:txBody>
      </p:sp>
      <p:sp>
        <p:nvSpPr>
          <p:cNvPr id="68" name="Segnaposto testo 12">
            <a:extLst>
              <a:ext uri="{FF2B5EF4-FFF2-40B4-BE49-F238E27FC236}">
                <a16:creationId xmlns:a16="http://schemas.microsoft.com/office/drawing/2014/main" id="{65526948-068D-944C-B1D2-1348A8D585CE}"/>
              </a:ext>
            </a:extLst>
          </p:cNvPr>
          <p:cNvSpPr>
            <a:spLocks noGrp="1"/>
          </p:cNvSpPr>
          <p:nvPr>
            <p:ph type="body" sz="quarter" idx="57" hasCustomPrompt="1"/>
          </p:nvPr>
        </p:nvSpPr>
        <p:spPr>
          <a:xfrm>
            <a:off x="227012" y="5736513"/>
            <a:ext cx="9521703" cy="560388"/>
          </a:xfrm>
        </p:spPr>
        <p:txBody>
          <a:bodyPr anchor="ctr">
            <a:normAutofit/>
          </a:bodyPr>
          <a:lstStyle>
            <a:lvl1pPr marL="0" indent="0" algn="ctr">
              <a:lnSpc>
                <a:spcPct val="100000"/>
              </a:lnSpc>
              <a:spcBef>
                <a:spcPts val="0"/>
              </a:spcBef>
              <a:buNone/>
              <a:defRPr sz="1800" b="0" i="0">
                <a:solidFill>
                  <a:schemeClr val="bg1"/>
                </a:solidFill>
                <a:latin typeface="Times New Roman" panose="02020603050405020304" pitchFamily="18"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a:t>Insert text</a:t>
            </a:r>
          </a:p>
        </p:txBody>
      </p:sp>
      <p:sp>
        <p:nvSpPr>
          <p:cNvPr id="70" name="Segnaposto testo 9">
            <a:extLst>
              <a:ext uri="{FF2B5EF4-FFF2-40B4-BE49-F238E27FC236}">
                <a16:creationId xmlns:a16="http://schemas.microsoft.com/office/drawing/2014/main" id="{C3E3CABD-2D43-F54B-B1EC-A4827448F1DF}"/>
              </a:ext>
            </a:extLst>
          </p:cNvPr>
          <p:cNvSpPr>
            <a:spLocks noGrp="1"/>
          </p:cNvSpPr>
          <p:nvPr>
            <p:ph type="body" sz="quarter" idx="58" hasCustomPrompt="1"/>
          </p:nvPr>
        </p:nvSpPr>
        <p:spPr>
          <a:xfrm>
            <a:off x="10487673" y="2180971"/>
            <a:ext cx="1450503" cy="773812"/>
          </a:xfrm>
        </p:spPr>
        <p:txBody>
          <a:bodyPr lIns="0" tIns="0" rIns="0" bIns="0">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73" name="Segnaposto testo 9">
            <a:extLst>
              <a:ext uri="{FF2B5EF4-FFF2-40B4-BE49-F238E27FC236}">
                <a16:creationId xmlns:a16="http://schemas.microsoft.com/office/drawing/2014/main" id="{3E2E4661-6A7B-2148-A4C0-A7C3201B856F}"/>
              </a:ext>
            </a:extLst>
          </p:cNvPr>
          <p:cNvSpPr>
            <a:spLocks noGrp="1"/>
          </p:cNvSpPr>
          <p:nvPr>
            <p:ph type="body" sz="quarter" idx="59" hasCustomPrompt="1"/>
          </p:nvPr>
        </p:nvSpPr>
        <p:spPr>
          <a:xfrm>
            <a:off x="10487673" y="4956256"/>
            <a:ext cx="1450503" cy="773812"/>
          </a:xfrm>
        </p:spPr>
        <p:txBody>
          <a:bodyPr lIns="0" tIns="0" rIns="0" bIns="0" anchor="b">
            <a:normAutofit/>
          </a:bodyPr>
          <a:lstStyle>
            <a:lvl1pPr marL="0" indent="0">
              <a:lnSpc>
                <a:spcPct val="100000"/>
              </a:lnSpc>
              <a:spcBef>
                <a:spcPts val="0"/>
              </a:spcBef>
              <a:buFont typeface="Arial" panose="020B0604020202020204" pitchFamily="34" charset="0"/>
              <a:buNone/>
              <a:tabLst/>
              <a:defRPr lang="it-IT" sz="1400" b="0" i="1" kern="1200" dirty="0">
                <a:solidFill>
                  <a:srgbClr val="002182"/>
                </a:solidFill>
                <a:latin typeface="Times New Roman" panose="02020603050405020304" pitchFamily="18" charset="0"/>
                <a:ea typeface="+mn-ea"/>
                <a:cs typeface="+mn-cs"/>
              </a:defRPr>
            </a:lvl1pPr>
          </a:lstStyle>
          <a:p>
            <a:pPr lvl="0"/>
            <a:r>
              <a:rPr lang="en-GB" noProof="0"/>
              <a:t>Insert text</a:t>
            </a:r>
          </a:p>
        </p:txBody>
      </p:sp>
      <p:sp>
        <p:nvSpPr>
          <p:cNvPr id="69" name="Segnaposto testo 4">
            <a:extLst>
              <a:ext uri="{FF2B5EF4-FFF2-40B4-BE49-F238E27FC236}">
                <a16:creationId xmlns:a16="http://schemas.microsoft.com/office/drawing/2014/main" id="{ABCBE7A9-1652-4F75-87D6-B457BD9F3900}"/>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0" name="Titolo 2">
            <a:extLst>
              <a:ext uri="{FF2B5EF4-FFF2-40B4-BE49-F238E27FC236}">
                <a16:creationId xmlns:a16="http://schemas.microsoft.com/office/drawing/2014/main" id="{74FDC928-9036-9649-AEA2-F70EEBA58139}"/>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p>
        </p:txBody>
      </p:sp>
      <p:sp>
        <p:nvSpPr>
          <p:cNvPr id="35" name="Segnaposto testo 34">
            <a:extLst>
              <a:ext uri="{FF2B5EF4-FFF2-40B4-BE49-F238E27FC236}">
                <a16:creationId xmlns:a16="http://schemas.microsoft.com/office/drawing/2014/main" id="{85AB86BA-4ECE-4448-A07B-4139C40D63A4}"/>
              </a:ext>
            </a:extLst>
          </p:cNvPr>
          <p:cNvSpPr>
            <a:spLocks noGrp="1"/>
          </p:cNvSpPr>
          <p:nvPr>
            <p:ph type="body" sz="quarter" idx="34"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36" name="Segnaposto testo 4">
            <a:extLst>
              <a:ext uri="{FF2B5EF4-FFF2-40B4-BE49-F238E27FC236}">
                <a16:creationId xmlns:a16="http://schemas.microsoft.com/office/drawing/2014/main" id="{73B5F003-4E4E-CF4A-909D-7361320C6357}"/>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6" name="Elemento grafico 25">
            <a:extLst>
              <a:ext uri="{FF2B5EF4-FFF2-40B4-BE49-F238E27FC236}">
                <a16:creationId xmlns:a16="http://schemas.microsoft.com/office/drawing/2014/main" id="{E09AECBE-318D-5B4B-A168-3914C6F2E0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7" name="object 10">
            <a:extLst>
              <a:ext uri="{FF2B5EF4-FFF2-40B4-BE49-F238E27FC236}">
                <a16:creationId xmlns:a16="http://schemas.microsoft.com/office/drawing/2014/main" id="{F8A3716D-7C40-5448-BDB3-91BE759960E2}"/>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6848060"/>
      </p:ext>
    </p:extLst>
  </p:cSld>
  <p:clrMapOvr>
    <a:masterClrMapping/>
  </p:clrMapOvr>
  <p:extLst mod="1">
    <p:ext uri="{DCECCB84-F9BA-43D5-87BE-67443E8EF086}">
      <p15:sldGuideLst xmlns:p15="http://schemas.microsoft.com/office/powerpoint/2012/main">
        <p15:guide id="1" orient="horz" pos="3612">
          <p15:clr>
            <a:srgbClr val="FBAE40"/>
          </p15:clr>
        </p15:guide>
        <p15:guide id="2" orient="horz" pos="136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arrow, small text boxes">
    <p:spTree>
      <p:nvGrpSpPr>
        <p:cNvPr id="1" name=""/>
        <p:cNvGrpSpPr/>
        <p:nvPr/>
      </p:nvGrpSpPr>
      <p:grpSpPr>
        <a:xfrm>
          <a:off x="0" y="0"/>
          <a:ext cx="0" cy="0"/>
          <a:chOff x="0" y="0"/>
          <a:chExt cx="0" cy="0"/>
        </a:xfrm>
      </p:grpSpPr>
      <p:sp>
        <p:nvSpPr>
          <p:cNvPr id="19" name="Segnaposto testo 34">
            <a:extLst>
              <a:ext uri="{FF2B5EF4-FFF2-40B4-BE49-F238E27FC236}">
                <a16:creationId xmlns:a16="http://schemas.microsoft.com/office/drawing/2014/main" id="{3A538742-0E49-8E48-A254-223CC2BE9D55}"/>
              </a:ext>
            </a:extLst>
          </p:cNvPr>
          <p:cNvSpPr>
            <a:spLocks noGrp="1"/>
          </p:cNvSpPr>
          <p:nvPr>
            <p:ph type="body" sz="quarter" idx="22" hasCustomPrompt="1"/>
          </p:nvPr>
        </p:nvSpPr>
        <p:spPr>
          <a:xfrm>
            <a:off x="227014" y="3789140"/>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7" name="Segnaposto testo 9">
            <a:extLst>
              <a:ext uri="{FF2B5EF4-FFF2-40B4-BE49-F238E27FC236}">
                <a16:creationId xmlns:a16="http://schemas.microsoft.com/office/drawing/2014/main" id="{6AE18A9C-928F-8141-8666-2C1BD713E019}"/>
              </a:ext>
            </a:extLst>
          </p:cNvPr>
          <p:cNvSpPr>
            <a:spLocks noGrp="1"/>
          </p:cNvSpPr>
          <p:nvPr>
            <p:ph type="body" sz="quarter" idx="21" hasCustomPrompt="1"/>
          </p:nvPr>
        </p:nvSpPr>
        <p:spPr>
          <a:xfrm>
            <a:off x="227013"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48" name="Segnaposto testo 34">
            <a:extLst>
              <a:ext uri="{FF2B5EF4-FFF2-40B4-BE49-F238E27FC236}">
                <a16:creationId xmlns:a16="http://schemas.microsoft.com/office/drawing/2014/main" id="{111208CE-4797-BB4B-9D65-1AD9FFDDBE36}"/>
              </a:ext>
            </a:extLst>
          </p:cNvPr>
          <p:cNvSpPr>
            <a:spLocks noGrp="1"/>
          </p:cNvSpPr>
          <p:nvPr>
            <p:ph type="body" sz="quarter" idx="29" hasCustomPrompt="1"/>
          </p:nvPr>
        </p:nvSpPr>
        <p:spPr>
          <a:xfrm>
            <a:off x="227014" y="4135738"/>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5" name="Segnaposto testo 9">
            <a:extLst>
              <a:ext uri="{FF2B5EF4-FFF2-40B4-BE49-F238E27FC236}">
                <a16:creationId xmlns:a16="http://schemas.microsoft.com/office/drawing/2014/main" id="{98EAD11A-8318-FF4D-8DF2-53DA5F67BB1C}"/>
              </a:ext>
            </a:extLst>
          </p:cNvPr>
          <p:cNvSpPr>
            <a:spLocks noGrp="1"/>
          </p:cNvSpPr>
          <p:nvPr>
            <p:ph type="body" sz="quarter" idx="33" hasCustomPrompt="1"/>
          </p:nvPr>
        </p:nvSpPr>
        <p:spPr>
          <a:xfrm>
            <a:off x="227009"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56" name="Segnaposto testo 34">
            <a:extLst>
              <a:ext uri="{FF2B5EF4-FFF2-40B4-BE49-F238E27FC236}">
                <a16:creationId xmlns:a16="http://schemas.microsoft.com/office/drawing/2014/main" id="{8AF3F45B-100F-3B44-A4A0-D424221C3742}"/>
              </a:ext>
            </a:extLst>
          </p:cNvPr>
          <p:cNvSpPr>
            <a:spLocks noGrp="1"/>
          </p:cNvSpPr>
          <p:nvPr>
            <p:ph type="body" sz="quarter" idx="34" hasCustomPrompt="1"/>
          </p:nvPr>
        </p:nvSpPr>
        <p:spPr>
          <a:xfrm>
            <a:off x="227010"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7" name="Segnaposto testo 34">
            <a:extLst>
              <a:ext uri="{FF2B5EF4-FFF2-40B4-BE49-F238E27FC236}">
                <a16:creationId xmlns:a16="http://schemas.microsoft.com/office/drawing/2014/main" id="{769014B0-17B5-DD45-AE38-2E6562C4876D}"/>
              </a:ext>
            </a:extLst>
          </p:cNvPr>
          <p:cNvSpPr>
            <a:spLocks noGrp="1"/>
          </p:cNvSpPr>
          <p:nvPr>
            <p:ph type="body" sz="quarter" idx="35" hasCustomPrompt="1"/>
          </p:nvPr>
        </p:nvSpPr>
        <p:spPr>
          <a:xfrm>
            <a:off x="227010"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59" name="Segnaposto testo 34">
            <a:extLst>
              <a:ext uri="{FF2B5EF4-FFF2-40B4-BE49-F238E27FC236}">
                <a16:creationId xmlns:a16="http://schemas.microsoft.com/office/drawing/2014/main" id="{59BD8372-E18F-DA43-A515-4D7C9D66B39A}"/>
              </a:ext>
            </a:extLst>
          </p:cNvPr>
          <p:cNvSpPr>
            <a:spLocks noGrp="1"/>
          </p:cNvSpPr>
          <p:nvPr>
            <p:ph type="body" sz="quarter" idx="36" hasCustomPrompt="1"/>
          </p:nvPr>
        </p:nvSpPr>
        <p:spPr>
          <a:xfrm>
            <a:off x="3194689"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0" name="Segnaposto testo 9">
            <a:extLst>
              <a:ext uri="{FF2B5EF4-FFF2-40B4-BE49-F238E27FC236}">
                <a16:creationId xmlns:a16="http://schemas.microsoft.com/office/drawing/2014/main" id="{FBAAD7E0-18B4-D54D-BB0C-DC384690D050}"/>
              </a:ext>
            </a:extLst>
          </p:cNvPr>
          <p:cNvSpPr>
            <a:spLocks noGrp="1"/>
          </p:cNvSpPr>
          <p:nvPr>
            <p:ph type="body" sz="quarter" idx="37" hasCustomPrompt="1"/>
          </p:nvPr>
        </p:nvSpPr>
        <p:spPr>
          <a:xfrm>
            <a:off x="3194688"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1" name="Segnaposto testo 34">
            <a:extLst>
              <a:ext uri="{FF2B5EF4-FFF2-40B4-BE49-F238E27FC236}">
                <a16:creationId xmlns:a16="http://schemas.microsoft.com/office/drawing/2014/main" id="{D230AAC3-5CBE-B04F-B289-B97564180964}"/>
              </a:ext>
            </a:extLst>
          </p:cNvPr>
          <p:cNvSpPr>
            <a:spLocks noGrp="1"/>
          </p:cNvSpPr>
          <p:nvPr>
            <p:ph type="body" sz="quarter" idx="38" hasCustomPrompt="1"/>
          </p:nvPr>
        </p:nvSpPr>
        <p:spPr>
          <a:xfrm>
            <a:off x="3194689"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2" name="Segnaposto testo 9">
            <a:extLst>
              <a:ext uri="{FF2B5EF4-FFF2-40B4-BE49-F238E27FC236}">
                <a16:creationId xmlns:a16="http://schemas.microsoft.com/office/drawing/2014/main" id="{C6CAE8E5-A4E1-D64C-B332-8A559369D9EE}"/>
              </a:ext>
            </a:extLst>
          </p:cNvPr>
          <p:cNvSpPr>
            <a:spLocks noGrp="1"/>
          </p:cNvSpPr>
          <p:nvPr>
            <p:ph type="body" sz="quarter" idx="39" hasCustomPrompt="1"/>
          </p:nvPr>
        </p:nvSpPr>
        <p:spPr>
          <a:xfrm>
            <a:off x="3194684"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63" name="Segnaposto testo 34">
            <a:extLst>
              <a:ext uri="{FF2B5EF4-FFF2-40B4-BE49-F238E27FC236}">
                <a16:creationId xmlns:a16="http://schemas.microsoft.com/office/drawing/2014/main" id="{17D906B0-6208-F240-9B7F-E0001B393F70}"/>
              </a:ext>
            </a:extLst>
          </p:cNvPr>
          <p:cNvSpPr>
            <a:spLocks noGrp="1"/>
          </p:cNvSpPr>
          <p:nvPr>
            <p:ph type="body" sz="quarter" idx="40" hasCustomPrompt="1"/>
          </p:nvPr>
        </p:nvSpPr>
        <p:spPr>
          <a:xfrm>
            <a:off x="3194685"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4" name="Segnaposto testo 34">
            <a:extLst>
              <a:ext uri="{FF2B5EF4-FFF2-40B4-BE49-F238E27FC236}">
                <a16:creationId xmlns:a16="http://schemas.microsoft.com/office/drawing/2014/main" id="{CB7D2BD7-5AD5-AC42-A8E0-6DAB658ADE4C}"/>
              </a:ext>
            </a:extLst>
          </p:cNvPr>
          <p:cNvSpPr>
            <a:spLocks noGrp="1"/>
          </p:cNvSpPr>
          <p:nvPr>
            <p:ph type="body" sz="quarter" idx="41" hasCustomPrompt="1"/>
          </p:nvPr>
        </p:nvSpPr>
        <p:spPr>
          <a:xfrm>
            <a:off x="3194685"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6" name="Segnaposto testo 34">
            <a:extLst>
              <a:ext uri="{FF2B5EF4-FFF2-40B4-BE49-F238E27FC236}">
                <a16:creationId xmlns:a16="http://schemas.microsoft.com/office/drawing/2014/main" id="{80B1C4B3-D764-0C4A-8CEC-AA18CDA78F0C}"/>
              </a:ext>
            </a:extLst>
          </p:cNvPr>
          <p:cNvSpPr>
            <a:spLocks noGrp="1"/>
          </p:cNvSpPr>
          <p:nvPr>
            <p:ph type="body" sz="quarter" idx="42" hasCustomPrompt="1"/>
          </p:nvPr>
        </p:nvSpPr>
        <p:spPr>
          <a:xfrm>
            <a:off x="6162364"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7" name="Segnaposto testo 9">
            <a:extLst>
              <a:ext uri="{FF2B5EF4-FFF2-40B4-BE49-F238E27FC236}">
                <a16:creationId xmlns:a16="http://schemas.microsoft.com/office/drawing/2014/main" id="{5442A74F-DDCD-B941-8ABB-BA12E1F10E82}"/>
              </a:ext>
            </a:extLst>
          </p:cNvPr>
          <p:cNvSpPr>
            <a:spLocks noGrp="1"/>
          </p:cNvSpPr>
          <p:nvPr>
            <p:ph type="body" sz="quarter" idx="43" hasCustomPrompt="1"/>
          </p:nvPr>
        </p:nvSpPr>
        <p:spPr>
          <a:xfrm>
            <a:off x="6162363"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68" name="Segnaposto testo 34">
            <a:extLst>
              <a:ext uri="{FF2B5EF4-FFF2-40B4-BE49-F238E27FC236}">
                <a16:creationId xmlns:a16="http://schemas.microsoft.com/office/drawing/2014/main" id="{2A4348B4-3FC8-3940-9ABB-083F30A9D1E0}"/>
              </a:ext>
            </a:extLst>
          </p:cNvPr>
          <p:cNvSpPr>
            <a:spLocks noGrp="1"/>
          </p:cNvSpPr>
          <p:nvPr>
            <p:ph type="body" sz="quarter" idx="44" hasCustomPrompt="1"/>
          </p:nvPr>
        </p:nvSpPr>
        <p:spPr>
          <a:xfrm>
            <a:off x="6162364"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69" name="Segnaposto testo 9">
            <a:extLst>
              <a:ext uri="{FF2B5EF4-FFF2-40B4-BE49-F238E27FC236}">
                <a16:creationId xmlns:a16="http://schemas.microsoft.com/office/drawing/2014/main" id="{DEBB466B-8872-F244-9E8F-E8EB8CB2738A}"/>
              </a:ext>
            </a:extLst>
          </p:cNvPr>
          <p:cNvSpPr>
            <a:spLocks noGrp="1"/>
          </p:cNvSpPr>
          <p:nvPr>
            <p:ph type="body" sz="quarter" idx="45" hasCustomPrompt="1"/>
          </p:nvPr>
        </p:nvSpPr>
        <p:spPr>
          <a:xfrm>
            <a:off x="6162359"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70" name="Segnaposto testo 34">
            <a:extLst>
              <a:ext uri="{FF2B5EF4-FFF2-40B4-BE49-F238E27FC236}">
                <a16:creationId xmlns:a16="http://schemas.microsoft.com/office/drawing/2014/main" id="{7876C022-5890-E440-B55B-0946D69C2925}"/>
              </a:ext>
            </a:extLst>
          </p:cNvPr>
          <p:cNvSpPr>
            <a:spLocks noGrp="1"/>
          </p:cNvSpPr>
          <p:nvPr>
            <p:ph type="body" sz="quarter" idx="46" hasCustomPrompt="1"/>
          </p:nvPr>
        </p:nvSpPr>
        <p:spPr>
          <a:xfrm>
            <a:off x="6162360"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1" name="Segnaposto testo 34">
            <a:extLst>
              <a:ext uri="{FF2B5EF4-FFF2-40B4-BE49-F238E27FC236}">
                <a16:creationId xmlns:a16="http://schemas.microsoft.com/office/drawing/2014/main" id="{DC389C47-DDD7-5C4F-93E3-7C6E8E34B79B}"/>
              </a:ext>
            </a:extLst>
          </p:cNvPr>
          <p:cNvSpPr>
            <a:spLocks noGrp="1"/>
          </p:cNvSpPr>
          <p:nvPr>
            <p:ph type="body" sz="quarter" idx="47" hasCustomPrompt="1"/>
          </p:nvPr>
        </p:nvSpPr>
        <p:spPr>
          <a:xfrm>
            <a:off x="6162360"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3" name="Segnaposto testo 34">
            <a:extLst>
              <a:ext uri="{FF2B5EF4-FFF2-40B4-BE49-F238E27FC236}">
                <a16:creationId xmlns:a16="http://schemas.microsoft.com/office/drawing/2014/main" id="{057DB693-F477-B243-AD3A-7C2C31E313FC}"/>
              </a:ext>
            </a:extLst>
          </p:cNvPr>
          <p:cNvSpPr>
            <a:spLocks noGrp="1"/>
          </p:cNvSpPr>
          <p:nvPr>
            <p:ph type="body" sz="quarter" idx="48" hasCustomPrompt="1"/>
          </p:nvPr>
        </p:nvSpPr>
        <p:spPr>
          <a:xfrm>
            <a:off x="9130038" y="3786817"/>
            <a:ext cx="2808000" cy="286382"/>
          </a:xfrm>
        </p:spPr>
        <p:txBody>
          <a:bodyPr lIns="0" tIns="0" rIns="0" bIns="0">
            <a:noAutofit/>
          </a:bodyPr>
          <a:lstStyle>
            <a:lvl1pPr marL="0" indent="0">
              <a:buNone/>
              <a:defRPr lang="it-IT" sz="18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4" name="Segnaposto testo 9">
            <a:extLst>
              <a:ext uri="{FF2B5EF4-FFF2-40B4-BE49-F238E27FC236}">
                <a16:creationId xmlns:a16="http://schemas.microsoft.com/office/drawing/2014/main" id="{A59234E4-B6C6-3047-B7DE-A5E75968E7D0}"/>
              </a:ext>
            </a:extLst>
          </p:cNvPr>
          <p:cNvSpPr>
            <a:spLocks noGrp="1"/>
          </p:cNvSpPr>
          <p:nvPr>
            <p:ph type="body" sz="quarter" idx="49" hasCustomPrompt="1"/>
          </p:nvPr>
        </p:nvSpPr>
        <p:spPr>
          <a:xfrm>
            <a:off x="9130037" y="4385227"/>
            <a:ext cx="2808000" cy="8659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noProof="0"/>
              <a:t>Insert text</a:t>
            </a:r>
          </a:p>
        </p:txBody>
      </p:sp>
      <p:sp>
        <p:nvSpPr>
          <p:cNvPr id="75" name="Segnaposto testo 34">
            <a:extLst>
              <a:ext uri="{FF2B5EF4-FFF2-40B4-BE49-F238E27FC236}">
                <a16:creationId xmlns:a16="http://schemas.microsoft.com/office/drawing/2014/main" id="{3E2ACDC9-2FDB-A046-96B9-B4035B6305D2}"/>
              </a:ext>
            </a:extLst>
          </p:cNvPr>
          <p:cNvSpPr>
            <a:spLocks noGrp="1"/>
          </p:cNvSpPr>
          <p:nvPr>
            <p:ph type="body" sz="quarter" idx="50" hasCustomPrompt="1"/>
          </p:nvPr>
        </p:nvSpPr>
        <p:spPr>
          <a:xfrm>
            <a:off x="9130038" y="4133415"/>
            <a:ext cx="2808000" cy="190435"/>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6" name="Segnaposto testo 9">
            <a:extLst>
              <a:ext uri="{FF2B5EF4-FFF2-40B4-BE49-F238E27FC236}">
                <a16:creationId xmlns:a16="http://schemas.microsoft.com/office/drawing/2014/main" id="{E778230C-1D68-0A40-BC8E-FF51835F3850}"/>
              </a:ext>
            </a:extLst>
          </p:cNvPr>
          <p:cNvSpPr>
            <a:spLocks noGrp="1"/>
          </p:cNvSpPr>
          <p:nvPr>
            <p:ph type="body" sz="quarter" idx="51" hasCustomPrompt="1"/>
          </p:nvPr>
        </p:nvSpPr>
        <p:spPr>
          <a:xfrm>
            <a:off x="9130033" y="5612509"/>
            <a:ext cx="2808000" cy="438850"/>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it-IT" sz="1400" b="0" i="0" kern="1200" dirty="0">
                <a:solidFill>
                  <a:srgbClr val="FF5AFB"/>
                </a:solidFill>
                <a:latin typeface="Times New Roman" panose="02020603050405020304" pitchFamily="18" charset="0"/>
                <a:ea typeface="+mj-ea"/>
                <a:cs typeface="+mj-cs"/>
              </a:defRPr>
            </a:lvl1pPr>
          </a:lstStyle>
          <a:p>
            <a:pPr lvl="0"/>
            <a:r>
              <a:rPr lang="en-GB" noProof="0"/>
              <a:t>Insert text</a:t>
            </a:r>
          </a:p>
          <a:p>
            <a:pPr marL="0" marR="0" lvl="0" indent="0" algn="l" defTabSz="914400" rtl="0" eaLnBrk="1" fontAlgn="auto" latinLnBrk="0" hangingPunct="1">
              <a:lnSpc>
                <a:spcPts val="1480"/>
              </a:lnSpc>
              <a:spcBef>
                <a:spcPts val="0"/>
              </a:spcBef>
              <a:spcAft>
                <a:spcPts val="0"/>
              </a:spcAft>
              <a:buClrTx/>
              <a:buSzTx/>
              <a:buFont typeface="Arial" panose="020B0604020202020204" pitchFamily="34" charset="0"/>
              <a:buNone/>
              <a:tabLst/>
              <a:defRPr/>
            </a:pPr>
            <a:r>
              <a:rPr lang="en-GB" noProof="0"/>
              <a:t>Insert text</a:t>
            </a:r>
          </a:p>
        </p:txBody>
      </p:sp>
      <p:sp>
        <p:nvSpPr>
          <p:cNvPr id="77" name="Segnaposto testo 34">
            <a:extLst>
              <a:ext uri="{FF2B5EF4-FFF2-40B4-BE49-F238E27FC236}">
                <a16:creationId xmlns:a16="http://schemas.microsoft.com/office/drawing/2014/main" id="{2F2FF85B-925E-214F-AD7D-0EF31A63F70F}"/>
              </a:ext>
            </a:extLst>
          </p:cNvPr>
          <p:cNvSpPr>
            <a:spLocks noGrp="1"/>
          </p:cNvSpPr>
          <p:nvPr>
            <p:ph type="body" sz="quarter" idx="52" hasCustomPrompt="1"/>
          </p:nvPr>
        </p:nvSpPr>
        <p:spPr>
          <a:xfrm>
            <a:off x="9130034" y="5347800"/>
            <a:ext cx="2808000" cy="204436"/>
          </a:xfrm>
        </p:spPr>
        <p:txBody>
          <a:bodyPr lIns="0" tIns="0" rIns="0" bIns="0">
            <a:noAutofit/>
          </a:bodyPr>
          <a:lstStyle>
            <a:lvl1pPr marL="0" indent="0">
              <a:buNone/>
              <a:defRPr lang="it-IT" sz="1400" b="1" i="0" kern="1200" smtClean="0">
                <a:solidFill>
                  <a:srgbClr val="FF5AFB"/>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8" name="Segnaposto testo 34">
            <a:extLst>
              <a:ext uri="{FF2B5EF4-FFF2-40B4-BE49-F238E27FC236}">
                <a16:creationId xmlns:a16="http://schemas.microsoft.com/office/drawing/2014/main" id="{370F0DEE-6C5D-7348-BF12-4EB55FE24171}"/>
              </a:ext>
            </a:extLst>
          </p:cNvPr>
          <p:cNvSpPr>
            <a:spLocks noGrp="1"/>
          </p:cNvSpPr>
          <p:nvPr>
            <p:ph type="body" sz="quarter" idx="53" hasCustomPrompt="1"/>
          </p:nvPr>
        </p:nvSpPr>
        <p:spPr>
          <a:xfrm>
            <a:off x="9130034" y="6094261"/>
            <a:ext cx="2808000" cy="204438"/>
          </a:xfrm>
        </p:spPr>
        <p:txBody>
          <a:bodyPr lIns="0" tIns="0" rIns="0" bIns="0">
            <a:noAutofit/>
          </a:bodyPr>
          <a:lstStyle>
            <a:lvl1pPr marL="0" indent="0">
              <a:buNone/>
              <a:defRPr lang="it-IT" sz="1400" b="1" i="0" kern="1200" smtClean="0">
                <a:solidFill>
                  <a:srgbClr val="002182"/>
                </a:solidFill>
                <a:latin typeface="Times New Roman" panose="02020603050405020304" pitchFamily="18" charset="0"/>
                <a:ea typeface="+mj-ea"/>
                <a:cs typeface="Times New Roman" panose="02020603050405020304" pitchFamily="18" charset="0"/>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42" name="Segnaposto testo 4">
            <a:extLst>
              <a:ext uri="{FF2B5EF4-FFF2-40B4-BE49-F238E27FC236}">
                <a16:creationId xmlns:a16="http://schemas.microsoft.com/office/drawing/2014/main" id="{0F0ED472-E3D8-461C-B534-F49DC034599A}"/>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50" name="Segnaposto testo 34">
            <a:extLst>
              <a:ext uri="{FF2B5EF4-FFF2-40B4-BE49-F238E27FC236}">
                <a16:creationId xmlns:a16="http://schemas.microsoft.com/office/drawing/2014/main" id="{E7E738FF-D9F3-E94D-8C90-95AA07C2FA66}"/>
              </a:ext>
            </a:extLst>
          </p:cNvPr>
          <p:cNvSpPr>
            <a:spLocks noGrp="1"/>
          </p:cNvSpPr>
          <p:nvPr>
            <p:ph type="body" sz="quarter" idx="54"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43" name="Segnaposto testo 4">
            <a:extLst>
              <a:ext uri="{FF2B5EF4-FFF2-40B4-BE49-F238E27FC236}">
                <a16:creationId xmlns:a16="http://schemas.microsoft.com/office/drawing/2014/main" id="{559F5CB5-BDA9-A549-B7F5-E02465B7861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32" name="Elemento grafico 31">
            <a:extLst>
              <a:ext uri="{FF2B5EF4-FFF2-40B4-BE49-F238E27FC236}">
                <a16:creationId xmlns:a16="http://schemas.microsoft.com/office/drawing/2014/main" id="{200B956F-588B-8A48-A20A-AC418C6F770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33" name="object 10">
            <a:extLst>
              <a:ext uri="{FF2B5EF4-FFF2-40B4-BE49-F238E27FC236}">
                <a16:creationId xmlns:a16="http://schemas.microsoft.com/office/drawing/2014/main" id="{E2ABC6FF-57FB-C347-B833-145E4404764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34" name="Titolo 2">
            <a:extLst>
              <a:ext uri="{FF2B5EF4-FFF2-40B4-BE49-F238E27FC236}">
                <a16:creationId xmlns:a16="http://schemas.microsoft.com/office/drawing/2014/main" id="{A1F55320-4534-7F40-8D4E-EC1564076F31}"/>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403575100"/>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in map (Europe)">
    <p:spTree>
      <p:nvGrpSpPr>
        <p:cNvPr id="1" name=""/>
        <p:cNvGrpSpPr/>
        <p:nvPr/>
      </p:nvGrpSpPr>
      <p:grpSpPr>
        <a:xfrm>
          <a:off x="0" y="0"/>
          <a:ext cx="0" cy="0"/>
          <a:chOff x="0" y="0"/>
          <a:chExt cx="0" cy="0"/>
        </a:xfrm>
      </p:grpSpPr>
      <p:sp>
        <p:nvSpPr>
          <p:cNvPr id="100" name="Segnaposto testo 4">
            <a:extLst>
              <a:ext uri="{FF2B5EF4-FFF2-40B4-BE49-F238E27FC236}">
                <a16:creationId xmlns:a16="http://schemas.microsoft.com/office/drawing/2014/main" id="{0352C2CD-6702-40C8-8F67-B2B28DC81B5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E9B1A0CC-3C0D-FC4E-941B-136738A5D051}"/>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42BF7912-96CF-F547-AD33-2AC1A671C3C9}"/>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F9698865-8F17-EB45-B195-70CCA92D0A6C}"/>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56" name="CasellaDiTesto 55">
            <a:extLst>
              <a:ext uri="{FF2B5EF4-FFF2-40B4-BE49-F238E27FC236}">
                <a16:creationId xmlns:a16="http://schemas.microsoft.com/office/drawing/2014/main" id="{8BBF1097-A93A-1644-A6FD-EDDB3C718443}"/>
              </a:ext>
            </a:extLst>
          </p:cNvPr>
          <p:cNvSpPr txBox="1"/>
          <p:nvPr userDrawn="1"/>
        </p:nvSpPr>
        <p:spPr>
          <a:xfrm>
            <a:off x="9605588" y="372756"/>
            <a:ext cx="434626" cy="215444"/>
          </a:xfrm>
          <a:prstGeom prst="rect">
            <a:avLst/>
          </a:prstGeom>
          <a:noFill/>
        </p:spPr>
        <p:txBody>
          <a:bodyPr wrap="square" lIns="0" tIns="0" rIns="0" bIns="0" rtlCol="0" anchor="ctr">
            <a:spAutoFit/>
          </a:bodyPr>
          <a:lstStyle/>
          <a:p>
            <a:pPr algn="ctr"/>
            <a:r>
              <a:rPr lang="en-GB" sz="1400" noProof="0" dirty="0">
                <a:solidFill>
                  <a:schemeClr val="bg1"/>
                </a:solidFill>
                <a:latin typeface="Times New Roman" panose="02020603050405020304" pitchFamily="18" charset="0"/>
              </a:rPr>
              <a:t>XX</a:t>
            </a:r>
          </a:p>
        </p:txBody>
      </p:sp>
      <p:sp>
        <p:nvSpPr>
          <p:cNvPr id="9" name="Segnaposto testo 34">
            <a:extLst>
              <a:ext uri="{FF2B5EF4-FFF2-40B4-BE49-F238E27FC236}">
                <a16:creationId xmlns:a16="http://schemas.microsoft.com/office/drawing/2014/main" id="{E0FD9387-E0CC-FB49-ACAF-D1E2D2EC8E3E}"/>
              </a:ext>
            </a:extLst>
          </p:cNvPr>
          <p:cNvSpPr>
            <a:spLocks noGrp="1"/>
          </p:cNvSpPr>
          <p:nvPr>
            <p:ph type="body" sz="quarter" idx="28" hasCustomPrompt="1"/>
          </p:nvPr>
        </p:nvSpPr>
        <p:spPr>
          <a:xfrm>
            <a:off x="4595529" y="293176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0" name="Segnaposto testo 34">
            <a:extLst>
              <a:ext uri="{FF2B5EF4-FFF2-40B4-BE49-F238E27FC236}">
                <a16:creationId xmlns:a16="http://schemas.microsoft.com/office/drawing/2014/main" id="{CCA7756A-8749-F64F-846D-9A9CD0E30AAA}"/>
              </a:ext>
            </a:extLst>
          </p:cNvPr>
          <p:cNvSpPr>
            <a:spLocks noGrp="1"/>
          </p:cNvSpPr>
          <p:nvPr>
            <p:ph type="body" sz="quarter" idx="29" hasCustomPrompt="1"/>
          </p:nvPr>
        </p:nvSpPr>
        <p:spPr>
          <a:xfrm>
            <a:off x="5084129" y="274920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1" name="Segnaposto testo 34">
            <a:extLst>
              <a:ext uri="{FF2B5EF4-FFF2-40B4-BE49-F238E27FC236}">
                <a16:creationId xmlns:a16="http://schemas.microsoft.com/office/drawing/2014/main" id="{10633D6A-9065-8F43-B159-6EC1A13CCA7B}"/>
              </a:ext>
            </a:extLst>
          </p:cNvPr>
          <p:cNvSpPr>
            <a:spLocks noGrp="1"/>
          </p:cNvSpPr>
          <p:nvPr>
            <p:ph type="body" sz="quarter" idx="30" hasCustomPrompt="1"/>
          </p:nvPr>
        </p:nvSpPr>
        <p:spPr>
          <a:xfrm>
            <a:off x="5575141" y="314054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2" name="Segnaposto testo 34">
            <a:extLst>
              <a:ext uri="{FF2B5EF4-FFF2-40B4-BE49-F238E27FC236}">
                <a16:creationId xmlns:a16="http://schemas.microsoft.com/office/drawing/2014/main" id="{EAEC7A26-FA43-6545-9AFD-4981AA46CDBA}"/>
              </a:ext>
            </a:extLst>
          </p:cNvPr>
          <p:cNvSpPr>
            <a:spLocks noGrp="1"/>
          </p:cNvSpPr>
          <p:nvPr>
            <p:ph type="body" sz="quarter" idx="31" hasCustomPrompt="1"/>
          </p:nvPr>
        </p:nvSpPr>
        <p:spPr>
          <a:xfrm>
            <a:off x="4041652" y="64920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3" name="Segnaposto testo 34">
            <a:extLst>
              <a:ext uri="{FF2B5EF4-FFF2-40B4-BE49-F238E27FC236}">
                <a16:creationId xmlns:a16="http://schemas.microsoft.com/office/drawing/2014/main" id="{331C3D79-7AA9-4A40-A69C-3436F39EA5E0}"/>
              </a:ext>
            </a:extLst>
          </p:cNvPr>
          <p:cNvSpPr>
            <a:spLocks noGrp="1"/>
          </p:cNvSpPr>
          <p:nvPr>
            <p:ph type="body" sz="quarter" idx="32" hasCustomPrompt="1"/>
          </p:nvPr>
        </p:nvSpPr>
        <p:spPr>
          <a:xfrm>
            <a:off x="5457918" y="103670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4" name="Segnaposto testo 34">
            <a:extLst>
              <a:ext uri="{FF2B5EF4-FFF2-40B4-BE49-F238E27FC236}">
                <a16:creationId xmlns:a16="http://schemas.microsoft.com/office/drawing/2014/main" id="{6BC6BE68-E562-E342-B192-B01341E3E71B}"/>
              </a:ext>
            </a:extLst>
          </p:cNvPr>
          <p:cNvSpPr>
            <a:spLocks noGrp="1"/>
          </p:cNvSpPr>
          <p:nvPr>
            <p:ph type="body" sz="quarter" idx="33" hasCustomPrompt="1"/>
          </p:nvPr>
        </p:nvSpPr>
        <p:spPr>
          <a:xfrm>
            <a:off x="6176124" y="418352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5" name="Segnaposto testo 34">
            <a:extLst>
              <a:ext uri="{FF2B5EF4-FFF2-40B4-BE49-F238E27FC236}">
                <a16:creationId xmlns:a16="http://schemas.microsoft.com/office/drawing/2014/main" id="{5D7F87F8-0358-AB4E-A861-41D4C4CBF6D3}"/>
              </a:ext>
            </a:extLst>
          </p:cNvPr>
          <p:cNvSpPr>
            <a:spLocks noGrp="1"/>
          </p:cNvSpPr>
          <p:nvPr>
            <p:ph type="body" sz="quarter" idx="34" hasCustomPrompt="1"/>
          </p:nvPr>
        </p:nvSpPr>
        <p:spPr>
          <a:xfrm>
            <a:off x="5326797" y="550604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6" name="Segnaposto testo 34">
            <a:extLst>
              <a:ext uri="{FF2B5EF4-FFF2-40B4-BE49-F238E27FC236}">
                <a16:creationId xmlns:a16="http://schemas.microsoft.com/office/drawing/2014/main" id="{1B150407-91F9-324F-AF16-161C056A2BB2}"/>
              </a:ext>
            </a:extLst>
          </p:cNvPr>
          <p:cNvSpPr>
            <a:spLocks noGrp="1"/>
          </p:cNvSpPr>
          <p:nvPr>
            <p:ph type="body" sz="quarter" idx="35" hasCustomPrompt="1"/>
          </p:nvPr>
        </p:nvSpPr>
        <p:spPr>
          <a:xfrm>
            <a:off x="4577579" y="565734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7" name="Segnaposto testo 34">
            <a:extLst>
              <a:ext uri="{FF2B5EF4-FFF2-40B4-BE49-F238E27FC236}">
                <a16:creationId xmlns:a16="http://schemas.microsoft.com/office/drawing/2014/main" id="{BAB769BE-8508-C643-91A8-CB18DAC2C89E}"/>
              </a:ext>
            </a:extLst>
          </p:cNvPr>
          <p:cNvSpPr>
            <a:spLocks noGrp="1"/>
          </p:cNvSpPr>
          <p:nvPr>
            <p:ph type="body" sz="quarter" idx="36" hasCustomPrompt="1"/>
          </p:nvPr>
        </p:nvSpPr>
        <p:spPr>
          <a:xfrm>
            <a:off x="7273921" y="330327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8" name="Segnaposto testo 34">
            <a:extLst>
              <a:ext uri="{FF2B5EF4-FFF2-40B4-BE49-F238E27FC236}">
                <a16:creationId xmlns:a16="http://schemas.microsoft.com/office/drawing/2014/main" id="{6840148B-F447-294D-AA58-C7FD4AE83878}"/>
              </a:ext>
            </a:extLst>
          </p:cNvPr>
          <p:cNvSpPr>
            <a:spLocks noGrp="1"/>
          </p:cNvSpPr>
          <p:nvPr>
            <p:ph type="body" sz="quarter" idx="37" hasCustomPrompt="1"/>
          </p:nvPr>
        </p:nvSpPr>
        <p:spPr>
          <a:xfrm>
            <a:off x="8670806" y="305181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9" name="Segnaposto testo 34">
            <a:extLst>
              <a:ext uri="{FF2B5EF4-FFF2-40B4-BE49-F238E27FC236}">
                <a16:creationId xmlns:a16="http://schemas.microsoft.com/office/drawing/2014/main" id="{773F5C6B-CAD2-8C4A-BDEE-03B18CC04FCD}"/>
              </a:ext>
            </a:extLst>
          </p:cNvPr>
          <p:cNvSpPr>
            <a:spLocks noGrp="1"/>
          </p:cNvSpPr>
          <p:nvPr>
            <p:ph type="body" sz="quarter" idx="39" hasCustomPrompt="1"/>
          </p:nvPr>
        </p:nvSpPr>
        <p:spPr>
          <a:xfrm>
            <a:off x="7381514" y="461105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0" name="Segnaposto testo 34">
            <a:extLst>
              <a:ext uri="{FF2B5EF4-FFF2-40B4-BE49-F238E27FC236}">
                <a16:creationId xmlns:a16="http://schemas.microsoft.com/office/drawing/2014/main" id="{D7A4CC5E-5E0E-D049-BB9A-5324FF4CE0C8}"/>
              </a:ext>
            </a:extLst>
          </p:cNvPr>
          <p:cNvSpPr>
            <a:spLocks noGrp="1"/>
          </p:cNvSpPr>
          <p:nvPr>
            <p:ph type="body" sz="quarter" idx="40" hasCustomPrompt="1"/>
          </p:nvPr>
        </p:nvSpPr>
        <p:spPr>
          <a:xfrm>
            <a:off x="6649378" y="305181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1" name="Segnaposto testo 34">
            <a:extLst>
              <a:ext uri="{FF2B5EF4-FFF2-40B4-BE49-F238E27FC236}">
                <a16:creationId xmlns:a16="http://schemas.microsoft.com/office/drawing/2014/main" id="{C8AC97DD-E32F-FF40-8738-CD87341FDCA8}"/>
              </a:ext>
            </a:extLst>
          </p:cNvPr>
          <p:cNvSpPr>
            <a:spLocks noGrp="1"/>
          </p:cNvSpPr>
          <p:nvPr>
            <p:ph type="body" sz="quarter" idx="41" hasCustomPrompt="1"/>
          </p:nvPr>
        </p:nvSpPr>
        <p:spPr>
          <a:xfrm>
            <a:off x="7142342" y="83873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2" name="Segnaposto testo 34">
            <a:extLst>
              <a:ext uri="{FF2B5EF4-FFF2-40B4-BE49-F238E27FC236}">
                <a16:creationId xmlns:a16="http://schemas.microsoft.com/office/drawing/2014/main" id="{C4D152B8-E6DB-CB41-8073-897E34E1F791}"/>
              </a:ext>
            </a:extLst>
          </p:cNvPr>
          <p:cNvSpPr>
            <a:spLocks noGrp="1"/>
          </p:cNvSpPr>
          <p:nvPr>
            <p:ph type="body" sz="quarter" idx="42" hasCustomPrompt="1"/>
          </p:nvPr>
        </p:nvSpPr>
        <p:spPr>
          <a:xfrm>
            <a:off x="9684394" y="43984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3" name="Segnaposto testo 34">
            <a:extLst>
              <a:ext uri="{FF2B5EF4-FFF2-40B4-BE49-F238E27FC236}">
                <a16:creationId xmlns:a16="http://schemas.microsoft.com/office/drawing/2014/main" id="{69A75962-AA4D-2A48-B306-3D3722BD3CD5}"/>
              </a:ext>
            </a:extLst>
          </p:cNvPr>
          <p:cNvSpPr>
            <a:spLocks noGrp="1"/>
          </p:cNvSpPr>
          <p:nvPr>
            <p:ph type="body" sz="quarter" idx="43" hasCustomPrompt="1"/>
          </p:nvPr>
        </p:nvSpPr>
        <p:spPr>
          <a:xfrm>
            <a:off x="10032897" y="357031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4" name="Segnaposto testo 34">
            <a:extLst>
              <a:ext uri="{FF2B5EF4-FFF2-40B4-BE49-F238E27FC236}">
                <a16:creationId xmlns:a16="http://schemas.microsoft.com/office/drawing/2014/main" id="{1FFF1CAD-B477-CA45-81D2-76BBE073740F}"/>
              </a:ext>
            </a:extLst>
          </p:cNvPr>
          <p:cNvSpPr>
            <a:spLocks noGrp="1"/>
          </p:cNvSpPr>
          <p:nvPr>
            <p:ph type="body" sz="quarter" idx="44" hasCustomPrompt="1"/>
          </p:nvPr>
        </p:nvSpPr>
        <p:spPr>
          <a:xfrm>
            <a:off x="8096962" y="362038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5" name="Segnaposto testo 34">
            <a:extLst>
              <a:ext uri="{FF2B5EF4-FFF2-40B4-BE49-F238E27FC236}">
                <a16:creationId xmlns:a16="http://schemas.microsoft.com/office/drawing/2014/main" id="{3631A93D-C357-9948-857E-FED09D95787E}"/>
              </a:ext>
            </a:extLst>
          </p:cNvPr>
          <p:cNvSpPr>
            <a:spLocks noGrp="1"/>
          </p:cNvSpPr>
          <p:nvPr>
            <p:ph type="body" sz="quarter" idx="45" hasCustomPrompt="1"/>
          </p:nvPr>
        </p:nvSpPr>
        <p:spPr>
          <a:xfrm>
            <a:off x="6954872" y="492279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6" name="Segnaposto testo 34">
            <a:extLst>
              <a:ext uri="{FF2B5EF4-FFF2-40B4-BE49-F238E27FC236}">
                <a16:creationId xmlns:a16="http://schemas.microsoft.com/office/drawing/2014/main" id="{E88E5992-4B98-AC4A-AB08-71B11C24CDD5}"/>
              </a:ext>
            </a:extLst>
          </p:cNvPr>
          <p:cNvSpPr>
            <a:spLocks noGrp="1"/>
          </p:cNvSpPr>
          <p:nvPr>
            <p:ph type="body" sz="quarter" idx="46" hasCustomPrompt="1"/>
          </p:nvPr>
        </p:nvSpPr>
        <p:spPr>
          <a:xfrm>
            <a:off x="6715598" y="3758306"/>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7" name="Segnaposto testo 34">
            <a:extLst>
              <a:ext uri="{FF2B5EF4-FFF2-40B4-BE49-F238E27FC236}">
                <a16:creationId xmlns:a16="http://schemas.microsoft.com/office/drawing/2014/main" id="{3AB08E90-543A-9F40-9992-F2878EB37A56}"/>
              </a:ext>
            </a:extLst>
          </p:cNvPr>
          <p:cNvSpPr>
            <a:spLocks noGrp="1"/>
          </p:cNvSpPr>
          <p:nvPr>
            <p:ph type="body" sz="quarter" idx="47" hasCustomPrompt="1"/>
          </p:nvPr>
        </p:nvSpPr>
        <p:spPr>
          <a:xfrm>
            <a:off x="6537897" y="348439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8" name="Segnaposto testo 34">
            <a:extLst>
              <a:ext uri="{FF2B5EF4-FFF2-40B4-BE49-F238E27FC236}">
                <a16:creationId xmlns:a16="http://schemas.microsoft.com/office/drawing/2014/main" id="{534C4F89-8638-AC40-BD4F-E1DB865B0A5E}"/>
              </a:ext>
            </a:extLst>
          </p:cNvPr>
          <p:cNvSpPr>
            <a:spLocks noGrp="1"/>
          </p:cNvSpPr>
          <p:nvPr>
            <p:ph type="body" sz="quarter" idx="48" hasCustomPrompt="1"/>
          </p:nvPr>
        </p:nvSpPr>
        <p:spPr>
          <a:xfrm>
            <a:off x="7154471" y="2240006"/>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29" name="Segnaposto testo 34">
            <a:extLst>
              <a:ext uri="{FF2B5EF4-FFF2-40B4-BE49-F238E27FC236}">
                <a16:creationId xmlns:a16="http://schemas.microsoft.com/office/drawing/2014/main" id="{376D239B-4513-E949-863A-63248CC97F45}"/>
              </a:ext>
            </a:extLst>
          </p:cNvPr>
          <p:cNvSpPr>
            <a:spLocks noGrp="1"/>
          </p:cNvSpPr>
          <p:nvPr>
            <p:ph type="body" sz="quarter" idx="49" hasCustomPrompt="1"/>
          </p:nvPr>
        </p:nvSpPr>
        <p:spPr>
          <a:xfrm>
            <a:off x="7959129" y="634157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0" name="Segnaposto testo 34">
            <a:extLst>
              <a:ext uri="{FF2B5EF4-FFF2-40B4-BE49-F238E27FC236}">
                <a16:creationId xmlns:a16="http://schemas.microsoft.com/office/drawing/2014/main" id="{F31087BB-DE98-D44F-90CF-8D3C6F0BA326}"/>
              </a:ext>
            </a:extLst>
          </p:cNvPr>
          <p:cNvSpPr>
            <a:spLocks noGrp="1"/>
          </p:cNvSpPr>
          <p:nvPr>
            <p:ph type="body" sz="quarter" idx="50" hasCustomPrompt="1"/>
          </p:nvPr>
        </p:nvSpPr>
        <p:spPr>
          <a:xfrm>
            <a:off x="7901552" y="4076591"/>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1" name="Segnaposto testo 34">
            <a:extLst>
              <a:ext uri="{FF2B5EF4-FFF2-40B4-BE49-F238E27FC236}">
                <a16:creationId xmlns:a16="http://schemas.microsoft.com/office/drawing/2014/main" id="{9D3DB4AC-B0E1-0140-8278-717FF46C12D9}"/>
              </a:ext>
            </a:extLst>
          </p:cNvPr>
          <p:cNvSpPr>
            <a:spLocks noGrp="1"/>
          </p:cNvSpPr>
          <p:nvPr>
            <p:ph type="body" sz="quarter" idx="51" hasCustomPrompt="1"/>
          </p:nvPr>
        </p:nvSpPr>
        <p:spPr>
          <a:xfrm>
            <a:off x="7843975" y="181160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2" name="Segnaposto testo 34">
            <a:extLst>
              <a:ext uri="{FF2B5EF4-FFF2-40B4-BE49-F238E27FC236}">
                <a16:creationId xmlns:a16="http://schemas.microsoft.com/office/drawing/2014/main" id="{F2B13981-C8FA-BE4A-8157-65553D281287}"/>
              </a:ext>
            </a:extLst>
          </p:cNvPr>
          <p:cNvSpPr>
            <a:spLocks noGrp="1"/>
          </p:cNvSpPr>
          <p:nvPr>
            <p:ph type="body" sz="quarter" idx="52" hasCustomPrompt="1"/>
          </p:nvPr>
        </p:nvSpPr>
        <p:spPr>
          <a:xfrm>
            <a:off x="7033094" y="429772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3" name="Segnaposto testo 34">
            <a:extLst>
              <a:ext uri="{FF2B5EF4-FFF2-40B4-BE49-F238E27FC236}">
                <a16:creationId xmlns:a16="http://schemas.microsoft.com/office/drawing/2014/main" id="{960AA7D9-8303-BF45-B4C3-0C1BC314EE15}"/>
              </a:ext>
            </a:extLst>
          </p:cNvPr>
          <p:cNvSpPr>
            <a:spLocks noGrp="1"/>
          </p:cNvSpPr>
          <p:nvPr>
            <p:ph type="body" sz="quarter" idx="53" hasCustomPrompt="1"/>
          </p:nvPr>
        </p:nvSpPr>
        <p:spPr>
          <a:xfrm>
            <a:off x="8007621" y="449436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4" name="Segnaposto testo 34">
            <a:extLst>
              <a:ext uri="{FF2B5EF4-FFF2-40B4-BE49-F238E27FC236}">
                <a16:creationId xmlns:a16="http://schemas.microsoft.com/office/drawing/2014/main" id="{1635A53B-835E-CA46-884E-BF301CC1DA57}"/>
              </a:ext>
            </a:extLst>
          </p:cNvPr>
          <p:cNvSpPr>
            <a:spLocks noGrp="1"/>
          </p:cNvSpPr>
          <p:nvPr>
            <p:ph type="body" sz="quarter" idx="54" hasCustomPrompt="1"/>
          </p:nvPr>
        </p:nvSpPr>
        <p:spPr>
          <a:xfrm>
            <a:off x="8395099" y="458587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5" name="Segnaposto testo 34">
            <a:extLst>
              <a:ext uri="{FF2B5EF4-FFF2-40B4-BE49-F238E27FC236}">
                <a16:creationId xmlns:a16="http://schemas.microsoft.com/office/drawing/2014/main" id="{196C0596-C3D7-2340-BF5F-E8661F2540FB}"/>
              </a:ext>
            </a:extLst>
          </p:cNvPr>
          <p:cNvSpPr>
            <a:spLocks noGrp="1"/>
          </p:cNvSpPr>
          <p:nvPr>
            <p:ph type="body" sz="quarter" idx="55" hasCustomPrompt="1"/>
          </p:nvPr>
        </p:nvSpPr>
        <p:spPr>
          <a:xfrm>
            <a:off x="8489186" y="488872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 name="Segnaposto testo 34">
            <a:extLst>
              <a:ext uri="{FF2B5EF4-FFF2-40B4-BE49-F238E27FC236}">
                <a16:creationId xmlns:a16="http://schemas.microsoft.com/office/drawing/2014/main" id="{6870151E-27DA-9247-8D04-8BBC27680CBD}"/>
              </a:ext>
            </a:extLst>
          </p:cNvPr>
          <p:cNvSpPr>
            <a:spLocks noGrp="1"/>
          </p:cNvSpPr>
          <p:nvPr>
            <p:ph type="body" sz="quarter" idx="56" hasCustomPrompt="1"/>
          </p:nvPr>
        </p:nvSpPr>
        <p:spPr>
          <a:xfrm>
            <a:off x="8685081" y="511031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 name="Segnaposto testo 34">
            <a:extLst>
              <a:ext uri="{FF2B5EF4-FFF2-40B4-BE49-F238E27FC236}">
                <a16:creationId xmlns:a16="http://schemas.microsoft.com/office/drawing/2014/main" id="{D65615CA-88DA-D74F-A038-0C4B350DFEC3}"/>
              </a:ext>
            </a:extLst>
          </p:cNvPr>
          <p:cNvSpPr>
            <a:spLocks noGrp="1"/>
          </p:cNvSpPr>
          <p:nvPr>
            <p:ph type="body" sz="quarter" idx="57" hasCustomPrompt="1"/>
          </p:nvPr>
        </p:nvSpPr>
        <p:spPr>
          <a:xfrm>
            <a:off x="8977339" y="525517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 name="Segnaposto testo 34">
            <a:extLst>
              <a:ext uri="{FF2B5EF4-FFF2-40B4-BE49-F238E27FC236}">
                <a16:creationId xmlns:a16="http://schemas.microsoft.com/office/drawing/2014/main" id="{0EB99298-6403-D648-81B8-1CFF1F89784E}"/>
              </a:ext>
            </a:extLst>
          </p:cNvPr>
          <p:cNvSpPr>
            <a:spLocks noGrp="1"/>
          </p:cNvSpPr>
          <p:nvPr>
            <p:ph type="body" sz="quarter" idx="58" hasCustomPrompt="1"/>
          </p:nvPr>
        </p:nvSpPr>
        <p:spPr>
          <a:xfrm>
            <a:off x="8813250" y="5548760"/>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 name="Segnaposto testo 34">
            <a:extLst>
              <a:ext uri="{FF2B5EF4-FFF2-40B4-BE49-F238E27FC236}">
                <a16:creationId xmlns:a16="http://schemas.microsoft.com/office/drawing/2014/main" id="{EE5242D4-6DA0-084C-8EDE-44EFA7F9F95B}"/>
              </a:ext>
            </a:extLst>
          </p:cNvPr>
          <p:cNvSpPr>
            <a:spLocks noGrp="1"/>
          </p:cNvSpPr>
          <p:nvPr>
            <p:ph type="body" sz="quarter" idx="59" hasCustomPrompt="1"/>
          </p:nvPr>
        </p:nvSpPr>
        <p:spPr>
          <a:xfrm>
            <a:off x="9099526" y="577096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 name="Segnaposto testo 34">
            <a:extLst>
              <a:ext uri="{FF2B5EF4-FFF2-40B4-BE49-F238E27FC236}">
                <a16:creationId xmlns:a16="http://schemas.microsoft.com/office/drawing/2014/main" id="{5230BC7E-05E8-CB4A-A594-EB2EB5CF30F6}"/>
              </a:ext>
            </a:extLst>
          </p:cNvPr>
          <p:cNvSpPr>
            <a:spLocks noGrp="1"/>
          </p:cNvSpPr>
          <p:nvPr>
            <p:ph type="body" sz="quarter" idx="60" hasCustomPrompt="1"/>
          </p:nvPr>
        </p:nvSpPr>
        <p:spPr>
          <a:xfrm>
            <a:off x="8994772" y="4848863"/>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1" name="Segnaposto testo 34">
            <a:extLst>
              <a:ext uri="{FF2B5EF4-FFF2-40B4-BE49-F238E27FC236}">
                <a16:creationId xmlns:a16="http://schemas.microsoft.com/office/drawing/2014/main" id="{280C54D8-072E-174F-8BC2-7AA7C6900957}"/>
              </a:ext>
            </a:extLst>
          </p:cNvPr>
          <p:cNvSpPr>
            <a:spLocks noGrp="1"/>
          </p:cNvSpPr>
          <p:nvPr>
            <p:ph type="body" sz="quarter" idx="61" hasCustomPrompt="1"/>
          </p:nvPr>
        </p:nvSpPr>
        <p:spPr>
          <a:xfrm>
            <a:off x="8727084" y="423516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2" name="Segnaposto testo 34">
            <a:extLst>
              <a:ext uri="{FF2B5EF4-FFF2-40B4-BE49-F238E27FC236}">
                <a16:creationId xmlns:a16="http://schemas.microsoft.com/office/drawing/2014/main" id="{2DAE1DE4-8E0E-B640-9EA6-EF5573136B8A}"/>
              </a:ext>
            </a:extLst>
          </p:cNvPr>
          <p:cNvSpPr>
            <a:spLocks noGrp="1"/>
          </p:cNvSpPr>
          <p:nvPr>
            <p:ph type="body" sz="quarter" idx="62" hasCustomPrompt="1"/>
          </p:nvPr>
        </p:nvSpPr>
        <p:spPr>
          <a:xfrm>
            <a:off x="8694663" y="390411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3" name="Segnaposto testo 34">
            <a:extLst>
              <a:ext uri="{FF2B5EF4-FFF2-40B4-BE49-F238E27FC236}">
                <a16:creationId xmlns:a16="http://schemas.microsoft.com/office/drawing/2014/main" id="{BC54E61C-1795-CC47-AB26-170F07136A28}"/>
              </a:ext>
            </a:extLst>
          </p:cNvPr>
          <p:cNvSpPr>
            <a:spLocks noGrp="1"/>
          </p:cNvSpPr>
          <p:nvPr>
            <p:ph type="body" sz="quarter" idx="63" hasCustomPrompt="1"/>
          </p:nvPr>
        </p:nvSpPr>
        <p:spPr>
          <a:xfrm>
            <a:off x="9317691" y="4385949"/>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4" name="Segnaposto testo 34">
            <a:extLst>
              <a:ext uri="{FF2B5EF4-FFF2-40B4-BE49-F238E27FC236}">
                <a16:creationId xmlns:a16="http://schemas.microsoft.com/office/drawing/2014/main" id="{AA00245B-47C9-8C4B-9381-5774B7FFF868}"/>
              </a:ext>
            </a:extLst>
          </p:cNvPr>
          <p:cNvSpPr>
            <a:spLocks noGrp="1"/>
          </p:cNvSpPr>
          <p:nvPr>
            <p:ph type="body" sz="quarter" idx="64" hasCustomPrompt="1"/>
          </p:nvPr>
        </p:nvSpPr>
        <p:spPr>
          <a:xfrm>
            <a:off x="9468821" y="5055828"/>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5" name="Segnaposto testo 34">
            <a:extLst>
              <a:ext uri="{FF2B5EF4-FFF2-40B4-BE49-F238E27FC236}">
                <a16:creationId xmlns:a16="http://schemas.microsoft.com/office/drawing/2014/main" id="{C9E12D65-FBE6-BA4F-B129-9C0824E9CC1B}"/>
              </a:ext>
            </a:extLst>
          </p:cNvPr>
          <p:cNvSpPr>
            <a:spLocks noGrp="1"/>
          </p:cNvSpPr>
          <p:nvPr>
            <p:ph type="body" sz="quarter" idx="66" hasCustomPrompt="1"/>
          </p:nvPr>
        </p:nvSpPr>
        <p:spPr>
          <a:xfrm>
            <a:off x="10064116" y="4135702"/>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6" name="Segnaposto testo 34">
            <a:extLst>
              <a:ext uri="{FF2B5EF4-FFF2-40B4-BE49-F238E27FC236}">
                <a16:creationId xmlns:a16="http://schemas.microsoft.com/office/drawing/2014/main" id="{CE3253AA-D5C7-D74F-A172-A517199CC617}"/>
              </a:ext>
            </a:extLst>
          </p:cNvPr>
          <p:cNvSpPr>
            <a:spLocks noGrp="1"/>
          </p:cNvSpPr>
          <p:nvPr>
            <p:ph type="body" sz="quarter" idx="67" hasCustomPrompt="1"/>
          </p:nvPr>
        </p:nvSpPr>
        <p:spPr>
          <a:xfrm>
            <a:off x="10555448" y="568968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7" name="Segnaposto testo 34">
            <a:extLst>
              <a:ext uri="{FF2B5EF4-FFF2-40B4-BE49-F238E27FC236}">
                <a16:creationId xmlns:a16="http://schemas.microsoft.com/office/drawing/2014/main" id="{0F515E41-5D92-BC43-8C73-10038993150D}"/>
              </a:ext>
            </a:extLst>
          </p:cNvPr>
          <p:cNvSpPr>
            <a:spLocks noGrp="1"/>
          </p:cNvSpPr>
          <p:nvPr>
            <p:ph type="body" sz="quarter" idx="68" hasCustomPrompt="1"/>
          </p:nvPr>
        </p:nvSpPr>
        <p:spPr>
          <a:xfrm>
            <a:off x="9371561" y="2387394"/>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8" name="Segnaposto testo 34">
            <a:extLst>
              <a:ext uri="{FF2B5EF4-FFF2-40B4-BE49-F238E27FC236}">
                <a16:creationId xmlns:a16="http://schemas.microsoft.com/office/drawing/2014/main" id="{AED63851-C5F7-6F4B-B74A-7468E53363EE}"/>
              </a:ext>
            </a:extLst>
          </p:cNvPr>
          <p:cNvSpPr>
            <a:spLocks noGrp="1"/>
          </p:cNvSpPr>
          <p:nvPr>
            <p:ph type="body" sz="quarter" idx="69" hasCustomPrompt="1"/>
          </p:nvPr>
        </p:nvSpPr>
        <p:spPr>
          <a:xfrm>
            <a:off x="9738014" y="1998647"/>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9" name="Segnaposto testo 34">
            <a:extLst>
              <a:ext uri="{FF2B5EF4-FFF2-40B4-BE49-F238E27FC236}">
                <a16:creationId xmlns:a16="http://schemas.microsoft.com/office/drawing/2014/main" id="{92324455-F6B1-114C-8E2B-125C5A309B79}"/>
              </a:ext>
            </a:extLst>
          </p:cNvPr>
          <p:cNvSpPr>
            <a:spLocks noGrp="1"/>
          </p:cNvSpPr>
          <p:nvPr>
            <p:ph type="body" sz="quarter" idx="70" hasCustomPrompt="1"/>
          </p:nvPr>
        </p:nvSpPr>
        <p:spPr>
          <a:xfrm>
            <a:off x="9624515" y="1505715"/>
            <a:ext cx="732906" cy="302602"/>
          </a:xfrm>
        </p:spPr>
        <p:txBody>
          <a:bodyPr lIns="0" tIns="0" rIns="0" bIns="0" anchor="ctr">
            <a:noAutofit/>
          </a:bodyPr>
          <a:lstStyle>
            <a:lvl1pPr marL="0" indent="0" algn="ctr">
              <a:buNone/>
              <a:defRPr lang="it-IT" sz="14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pic>
        <p:nvPicPr>
          <p:cNvPr id="52" name="Elemento grafico 51">
            <a:extLst>
              <a:ext uri="{FF2B5EF4-FFF2-40B4-BE49-F238E27FC236}">
                <a16:creationId xmlns:a16="http://schemas.microsoft.com/office/drawing/2014/main" id="{05765385-7FBF-BA44-84D3-4F669EB54D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53" name="object 10">
            <a:extLst>
              <a:ext uri="{FF2B5EF4-FFF2-40B4-BE49-F238E27FC236}">
                <a16:creationId xmlns:a16="http://schemas.microsoft.com/office/drawing/2014/main" id="{A333ED3D-8FC6-8843-824C-0FB475478DE3}"/>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pic>
        <p:nvPicPr>
          <p:cNvPr id="54" name="Picture 53"/>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744283551"/>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s map (Europe)">
    <p:spTree>
      <p:nvGrpSpPr>
        <p:cNvPr id="1" name=""/>
        <p:cNvGrpSpPr/>
        <p:nvPr/>
      </p:nvGrpSpPr>
      <p:grpSpPr>
        <a:xfrm>
          <a:off x="0" y="0"/>
          <a:ext cx="0" cy="0"/>
          <a:chOff x="0" y="0"/>
          <a:chExt cx="0" cy="0"/>
        </a:xfrm>
      </p:grpSpPr>
      <p:sp>
        <p:nvSpPr>
          <p:cNvPr id="100" name="Segnaposto testo 4">
            <a:extLst>
              <a:ext uri="{FF2B5EF4-FFF2-40B4-BE49-F238E27FC236}">
                <a16:creationId xmlns:a16="http://schemas.microsoft.com/office/drawing/2014/main" id="{0352C2CD-6702-40C8-8F67-B2B28DC81B5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E9B1A0CC-3C0D-FC4E-941B-136738A5D051}"/>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42BF7912-96CF-F547-AD33-2AC1A671C3C9}"/>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F9698865-8F17-EB45-B195-70CCA92D0A6C}"/>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56" name="CasellaDiTesto 55">
            <a:extLst>
              <a:ext uri="{FF2B5EF4-FFF2-40B4-BE49-F238E27FC236}">
                <a16:creationId xmlns:a16="http://schemas.microsoft.com/office/drawing/2014/main" id="{8BBF1097-A93A-1644-A6FD-EDDB3C718443}"/>
              </a:ext>
            </a:extLst>
          </p:cNvPr>
          <p:cNvSpPr txBox="1"/>
          <p:nvPr userDrawn="1"/>
        </p:nvSpPr>
        <p:spPr>
          <a:xfrm>
            <a:off x="9605588" y="372756"/>
            <a:ext cx="434626" cy="215444"/>
          </a:xfrm>
          <a:prstGeom prst="rect">
            <a:avLst/>
          </a:prstGeom>
          <a:noFill/>
        </p:spPr>
        <p:txBody>
          <a:bodyPr wrap="square" lIns="0" tIns="0" rIns="0" bIns="0" rtlCol="0" anchor="ctr">
            <a:spAutoFit/>
          </a:bodyPr>
          <a:lstStyle/>
          <a:p>
            <a:pPr algn="ctr"/>
            <a:r>
              <a:rPr lang="en-GB" sz="1400" noProof="0" dirty="0">
                <a:solidFill>
                  <a:schemeClr val="bg1"/>
                </a:solidFill>
                <a:latin typeface="Times New Roman" panose="02020603050405020304" pitchFamily="18" charset="0"/>
              </a:rPr>
              <a:t>XX</a:t>
            </a:r>
          </a:p>
        </p:txBody>
      </p:sp>
      <p:pic>
        <p:nvPicPr>
          <p:cNvPr id="10" name="Elemento grafico 9">
            <a:extLst>
              <a:ext uri="{FF2B5EF4-FFF2-40B4-BE49-F238E27FC236}">
                <a16:creationId xmlns:a16="http://schemas.microsoft.com/office/drawing/2014/main" id="{4CA53281-A199-5D49-94EB-0D07D1F83AD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24C5597A-2E94-3443-B726-9B46C26510C4}"/>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361499466"/>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t map (Europe)">
    <p:spTree>
      <p:nvGrpSpPr>
        <p:cNvPr id="1" name=""/>
        <p:cNvGrpSpPr/>
        <p:nvPr/>
      </p:nvGrpSpPr>
      <p:grpSpPr>
        <a:xfrm>
          <a:off x="0" y="0"/>
          <a:ext cx="0" cy="0"/>
          <a:chOff x="0" y="0"/>
          <a:chExt cx="0" cy="0"/>
        </a:xfrm>
      </p:grpSpPr>
      <p:sp>
        <p:nvSpPr>
          <p:cNvPr id="354" name="Ovale 353">
            <a:extLst>
              <a:ext uri="{FF2B5EF4-FFF2-40B4-BE49-F238E27FC236}">
                <a16:creationId xmlns:a16="http://schemas.microsoft.com/office/drawing/2014/main" id="{4B3D4703-A655-B54D-899D-7A9A16C46F86}"/>
              </a:ext>
            </a:extLst>
          </p:cNvPr>
          <p:cNvSpPr>
            <a:spLocks noChangeAspect="1"/>
          </p:cNvSpPr>
          <p:nvPr userDrawn="1"/>
        </p:nvSpPr>
        <p:spPr>
          <a:xfrm>
            <a:off x="227014" y="2449501"/>
            <a:ext cx="215344" cy="216000"/>
          </a:xfrm>
          <a:prstGeom prst="ellipse">
            <a:avLst/>
          </a:prstGeom>
          <a:solidFill>
            <a:srgbClr val="00218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355" name="Ovale 354">
            <a:extLst>
              <a:ext uri="{FF2B5EF4-FFF2-40B4-BE49-F238E27FC236}">
                <a16:creationId xmlns:a16="http://schemas.microsoft.com/office/drawing/2014/main" id="{9545AFA3-C1C1-6945-9A1A-2C886B7C2A90}"/>
              </a:ext>
            </a:extLst>
          </p:cNvPr>
          <p:cNvSpPr>
            <a:spLocks noChangeAspect="1"/>
          </p:cNvSpPr>
          <p:nvPr userDrawn="1"/>
        </p:nvSpPr>
        <p:spPr>
          <a:xfrm>
            <a:off x="227014" y="2871943"/>
            <a:ext cx="215344" cy="216000"/>
          </a:xfrm>
          <a:prstGeom prst="ellipse">
            <a:avLst/>
          </a:prstGeom>
          <a:solidFill>
            <a:srgbClr val="00218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356" name="Ovale 355">
            <a:extLst>
              <a:ext uri="{FF2B5EF4-FFF2-40B4-BE49-F238E27FC236}">
                <a16:creationId xmlns:a16="http://schemas.microsoft.com/office/drawing/2014/main" id="{4BCA9CAF-3A3E-A845-A37F-9868EC1D150A}"/>
              </a:ext>
            </a:extLst>
          </p:cNvPr>
          <p:cNvSpPr>
            <a:spLocks noChangeAspect="1"/>
          </p:cNvSpPr>
          <p:nvPr userDrawn="1"/>
        </p:nvSpPr>
        <p:spPr>
          <a:xfrm>
            <a:off x="227014" y="3294386"/>
            <a:ext cx="215344" cy="216000"/>
          </a:xfrm>
          <a:prstGeom prst="ellipse">
            <a:avLst/>
          </a:prstGeom>
          <a:solidFill>
            <a:srgbClr val="00218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357" name="Segnaposto testo 34">
            <a:extLst>
              <a:ext uri="{FF2B5EF4-FFF2-40B4-BE49-F238E27FC236}">
                <a16:creationId xmlns:a16="http://schemas.microsoft.com/office/drawing/2014/main" id="{6F43F6DA-0183-4742-B6AD-75B6C72FACA6}"/>
              </a:ext>
            </a:extLst>
          </p:cNvPr>
          <p:cNvSpPr>
            <a:spLocks noGrp="1"/>
          </p:cNvSpPr>
          <p:nvPr>
            <p:ph type="body" sz="quarter" idx="25" hasCustomPrompt="1"/>
          </p:nvPr>
        </p:nvSpPr>
        <p:spPr>
          <a:xfrm>
            <a:off x="572727" y="245804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58" name="Segnaposto testo 34">
            <a:extLst>
              <a:ext uri="{FF2B5EF4-FFF2-40B4-BE49-F238E27FC236}">
                <a16:creationId xmlns:a16="http://schemas.microsoft.com/office/drawing/2014/main" id="{488688BB-F5CC-5841-BF4F-2573920E83E3}"/>
              </a:ext>
            </a:extLst>
          </p:cNvPr>
          <p:cNvSpPr>
            <a:spLocks noGrp="1"/>
          </p:cNvSpPr>
          <p:nvPr>
            <p:ph type="body" sz="quarter" idx="26" hasCustomPrompt="1"/>
          </p:nvPr>
        </p:nvSpPr>
        <p:spPr>
          <a:xfrm>
            <a:off x="575159" y="288529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59" name="Segnaposto testo 34">
            <a:extLst>
              <a:ext uri="{FF2B5EF4-FFF2-40B4-BE49-F238E27FC236}">
                <a16:creationId xmlns:a16="http://schemas.microsoft.com/office/drawing/2014/main" id="{64261876-434F-9C40-BAEE-70F797972988}"/>
              </a:ext>
            </a:extLst>
          </p:cNvPr>
          <p:cNvSpPr>
            <a:spLocks noGrp="1"/>
          </p:cNvSpPr>
          <p:nvPr>
            <p:ph type="body" sz="quarter" idx="27" hasCustomPrompt="1"/>
          </p:nvPr>
        </p:nvSpPr>
        <p:spPr>
          <a:xfrm>
            <a:off x="577591" y="3312545"/>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360" name="Segnaposto testo 34">
            <a:extLst>
              <a:ext uri="{FF2B5EF4-FFF2-40B4-BE49-F238E27FC236}">
                <a16:creationId xmlns:a16="http://schemas.microsoft.com/office/drawing/2014/main" id="{79470E8C-F637-DA44-B9E2-3C752AD61FAD}"/>
              </a:ext>
            </a:extLst>
          </p:cNvPr>
          <p:cNvSpPr>
            <a:spLocks noGrp="1"/>
          </p:cNvSpPr>
          <p:nvPr>
            <p:ph type="body" sz="quarter" idx="28" hasCustomPrompt="1"/>
          </p:nvPr>
        </p:nvSpPr>
        <p:spPr>
          <a:xfrm>
            <a:off x="4595529" y="293176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1" name="Segnaposto testo 34">
            <a:extLst>
              <a:ext uri="{FF2B5EF4-FFF2-40B4-BE49-F238E27FC236}">
                <a16:creationId xmlns:a16="http://schemas.microsoft.com/office/drawing/2014/main" id="{18AAFD32-9918-014C-BE76-0B9BCE6460A1}"/>
              </a:ext>
            </a:extLst>
          </p:cNvPr>
          <p:cNvSpPr>
            <a:spLocks noGrp="1"/>
          </p:cNvSpPr>
          <p:nvPr>
            <p:ph type="body" sz="quarter" idx="29" hasCustomPrompt="1"/>
          </p:nvPr>
        </p:nvSpPr>
        <p:spPr>
          <a:xfrm>
            <a:off x="5084129" y="274920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5" name="Segnaposto testo 34">
            <a:extLst>
              <a:ext uri="{FF2B5EF4-FFF2-40B4-BE49-F238E27FC236}">
                <a16:creationId xmlns:a16="http://schemas.microsoft.com/office/drawing/2014/main" id="{FC11A187-DCB4-CF44-9B32-9DDEEFB5307E}"/>
              </a:ext>
            </a:extLst>
          </p:cNvPr>
          <p:cNvSpPr>
            <a:spLocks noGrp="1"/>
          </p:cNvSpPr>
          <p:nvPr>
            <p:ph type="body" sz="quarter" idx="30" hasCustomPrompt="1"/>
          </p:nvPr>
        </p:nvSpPr>
        <p:spPr>
          <a:xfrm>
            <a:off x="5575141" y="314054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7" name="Segnaposto testo 34">
            <a:extLst>
              <a:ext uri="{FF2B5EF4-FFF2-40B4-BE49-F238E27FC236}">
                <a16:creationId xmlns:a16="http://schemas.microsoft.com/office/drawing/2014/main" id="{BE16E42A-95B8-6C48-A894-617AA80C7EB1}"/>
              </a:ext>
            </a:extLst>
          </p:cNvPr>
          <p:cNvSpPr>
            <a:spLocks noGrp="1"/>
          </p:cNvSpPr>
          <p:nvPr>
            <p:ph type="body" sz="quarter" idx="31" hasCustomPrompt="1"/>
          </p:nvPr>
        </p:nvSpPr>
        <p:spPr>
          <a:xfrm>
            <a:off x="4041652" y="64920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69" name="Segnaposto testo 34">
            <a:extLst>
              <a:ext uri="{FF2B5EF4-FFF2-40B4-BE49-F238E27FC236}">
                <a16:creationId xmlns:a16="http://schemas.microsoft.com/office/drawing/2014/main" id="{C48B01E1-230A-7A4C-BEC2-39EABDE70C6A}"/>
              </a:ext>
            </a:extLst>
          </p:cNvPr>
          <p:cNvSpPr>
            <a:spLocks noGrp="1"/>
          </p:cNvSpPr>
          <p:nvPr>
            <p:ph type="body" sz="quarter" idx="32" hasCustomPrompt="1"/>
          </p:nvPr>
        </p:nvSpPr>
        <p:spPr>
          <a:xfrm>
            <a:off x="5457918" y="104767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1" name="Segnaposto testo 34">
            <a:extLst>
              <a:ext uri="{FF2B5EF4-FFF2-40B4-BE49-F238E27FC236}">
                <a16:creationId xmlns:a16="http://schemas.microsoft.com/office/drawing/2014/main" id="{B8D15589-9603-DE44-A518-5F3BD702A536}"/>
              </a:ext>
            </a:extLst>
          </p:cNvPr>
          <p:cNvSpPr>
            <a:spLocks noGrp="1"/>
          </p:cNvSpPr>
          <p:nvPr>
            <p:ph type="body" sz="quarter" idx="33" hasCustomPrompt="1"/>
          </p:nvPr>
        </p:nvSpPr>
        <p:spPr>
          <a:xfrm>
            <a:off x="6176124" y="418352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3" name="Segnaposto testo 34">
            <a:extLst>
              <a:ext uri="{FF2B5EF4-FFF2-40B4-BE49-F238E27FC236}">
                <a16:creationId xmlns:a16="http://schemas.microsoft.com/office/drawing/2014/main" id="{9B6C9D9B-0DAC-654A-957A-2C417D5509AE}"/>
              </a:ext>
            </a:extLst>
          </p:cNvPr>
          <p:cNvSpPr>
            <a:spLocks noGrp="1"/>
          </p:cNvSpPr>
          <p:nvPr>
            <p:ph type="body" sz="quarter" idx="34" hasCustomPrompt="1"/>
          </p:nvPr>
        </p:nvSpPr>
        <p:spPr>
          <a:xfrm>
            <a:off x="5326797" y="550604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5" name="Segnaposto testo 34">
            <a:extLst>
              <a:ext uri="{FF2B5EF4-FFF2-40B4-BE49-F238E27FC236}">
                <a16:creationId xmlns:a16="http://schemas.microsoft.com/office/drawing/2014/main" id="{1FD2BEEA-585F-D14E-868D-57F8784B15A7}"/>
              </a:ext>
            </a:extLst>
          </p:cNvPr>
          <p:cNvSpPr>
            <a:spLocks noGrp="1"/>
          </p:cNvSpPr>
          <p:nvPr>
            <p:ph type="body" sz="quarter" idx="35" hasCustomPrompt="1"/>
          </p:nvPr>
        </p:nvSpPr>
        <p:spPr>
          <a:xfrm>
            <a:off x="4577579" y="565734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7" name="Segnaposto testo 34">
            <a:extLst>
              <a:ext uri="{FF2B5EF4-FFF2-40B4-BE49-F238E27FC236}">
                <a16:creationId xmlns:a16="http://schemas.microsoft.com/office/drawing/2014/main" id="{7082274D-CB1C-B743-98E0-94BB56315410}"/>
              </a:ext>
            </a:extLst>
          </p:cNvPr>
          <p:cNvSpPr>
            <a:spLocks noGrp="1"/>
          </p:cNvSpPr>
          <p:nvPr>
            <p:ph type="body" sz="quarter" idx="36" hasCustomPrompt="1"/>
          </p:nvPr>
        </p:nvSpPr>
        <p:spPr>
          <a:xfrm>
            <a:off x="7273921" y="330327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79" name="Segnaposto testo 34">
            <a:extLst>
              <a:ext uri="{FF2B5EF4-FFF2-40B4-BE49-F238E27FC236}">
                <a16:creationId xmlns:a16="http://schemas.microsoft.com/office/drawing/2014/main" id="{A6A333D8-ED65-594F-B5AA-F9F4EFD68AC5}"/>
              </a:ext>
            </a:extLst>
          </p:cNvPr>
          <p:cNvSpPr>
            <a:spLocks noGrp="1"/>
          </p:cNvSpPr>
          <p:nvPr>
            <p:ph type="body" sz="quarter" idx="37" hasCustomPrompt="1"/>
          </p:nvPr>
        </p:nvSpPr>
        <p:spPr>
          <a:xfrm>
            <a:off x="8670806" y="305181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3" name="Segnaposto testo 34">
            <a:extLst>
              <a:ext uri="{FF2B5EF4-FFF2-40B4-BE49-F238E27FC236}">
                <a16:creationId xmlns:a16="http://schemas.microsoft.com/office/drawing/2014/main" id="{33637EFE-3374-D242-9FFF-DD02B3CCE0B6}"/>
              </a:ext>
            </a:extLst>
          </p:cNvPr>
          <p:cNvSpPr>
            <a:spLocks noGrp="1"/>
          </p:cNvSpPr>
          <p:nvPr>
            <p:ph type="body" sz="quarter" idx="39" hasCustomPrompt="1"/>
          </p:nvPr>
        </p:nvSpPr>
        <p:spPr>
          <a:xfrm>
            <a:off x="7381514" y="461105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5" name="Segnaposto testo 34">
            <a:extLst>
              <a:ext uri="{FF2B5EF4-FFF2-40B4-BE49-F238E27FC236}">
                <a16:creationId xmlns:a16="http://schemas.microsoft.com/office/drawing/2014/main" id="{5DD54E63-7F38-B34A-A71D-E818B7E4F481}"/>
              </a:ext>
            </a:extLst>
          </p:cNvPr>
          <p:cNvSpPr>
            <a:spLocks noGrp="1"/>
          </p:cNvSpPr>
          <p:nvPr>
            <p:ph type="body" sz="quarter" idx="40" hasCustomPrompt="1"/>
          </p:nvPr>
        </p:nvSpPr>
        <p:spPr>
          <a:xfrm>
            <a:off x="6649378" y="305181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7" name="Segnaposto testo 34">
            <a:extLst>
              <a:ext uri="{FF2B5EF4-FFF2-40B4-BE49-F238E27FC236}">
                <a16:creationId xmlns:a16="http://schemas.microsoft.com/office/drawing/2014/main" id="{AA72C2A0-AE3A-CD4B-B5A5-CB4E4F23A90F}"/>
              </a:ext>
            </a:extLst>
          </p:cNvPr>
          <p:cNvSpPr>
            <a:spLocks noGrp="1"/>
          </p:cNvSpPr>
          <p:nvPr>
            <p:ph type="body" sz="quarter" idx="41" hasCustomPrompt="1"/>
          </p:nvPr>
        </p:nvSpPr>
        <p:spPr>
          <a:xfrm>
            <a:off x="7142342" y="83873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89" name="Segnaposto testo 34">
            <a:extLst>
              <a:ext uri="{FF2B5EF4-FFF2-40B4-BE49-F238E27FC236}">
                <a16:creationId xmlns:a16="http://schemas.microsoft.com/office/drawing/2014/main" id="{01D53B78-CC1F-C943-A5EF-67BBAE840695}"/>
              </a:ext>
            </a:extLst>
          </p:cNvPr>
          <p:cNvSpPr>
            <a:spLocks noGrp="1"/>
          </p:cNvSpPr>
          <p:nvPr>
            <p:ph type="body" sz="quarter" idx="42" hasCustomPrompt="1"/>
          </p:nvPr>
        </p:nvSpPr>
        <p:spPr>
          <a:xfrm>
            <a:off x="9684394" y="43984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1" name="Segnaposto testo 34">
            <a:extLst>
              <a:ext uri="{FF2B5EF4-FFF2-40B4-BE49-F238E27FC236}">
                <a16:creationId xmlns:a16="http://schemas.microsoft.com/office/drawing/2014/main" id="{7CCAFC54-CCAA-E441-9DA8-1C4C40751266}"/>
              </a:ext>
            </a:extLst>
          </p:cNvPr>
          <p:cNvSpPr>
            <a:spLocks noGrp="1"/>
          </p:cNvSpPr>
          <p:nvPr>
            <p:ph type="body" sz="quarter" idx="43" hasCustomPrompt="1"/>
          </p:nvPr>
        </p:nvSpPr>
        <p:spPr>
          <a:xfrm>
            <a:off x="10032897" y="357031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3" name="Segnaposto testo 34">
            <a:extLst>
              <a:ext uri="{FF2B5EF4-FFF2-40B4-BE49-F238E27FC236}">
                <a16:creationId xmlns:a16="http://schemas.microsoft.com/office/drawing/2014/main" id="{CC0537DE-C217-FB40-8156-A586536CCBB6}"/>
              </a:ext>
            </a:extLst>
          </p:cNvPr>
          <p:cNvSpPr>
            <a:spLocks noGrp="1"/>
          </p:cNvSpPr>
          <p:nvPr>
            <p:ph type="body" sz="quarter" idx="44" hasCustomPrompt="1"/>
          </p:nvPr>
        </p:nvSpPr>
        <p:spPr>
          <a:xfrm>
            <a:off x="8096962" y="362038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5" name="Segnaposto testo 34">
            <a:extLst>
              <a:ext uri="{FF2B5EF4-FFF2-40B4-BE49-F238E27FC236}">
                <a16:creationId xmlns:a16="http://schemas.microsoft.com/office/drawing/2014/main" id="{E1069830-CEB4-0548-9309-734F833FC8E1}"/>
              </a:ext>
            </a:extLst>
          </p:cNvPr>
          <p:cNvSpPr>
            <a:spLocks noGrp="1"/>
          </p:cNvSpPr>
          <p:nvPr>
            <p:ph type="body" sz="quarter" idx="45" hasCustomPrompt="1"/>
          </p:nvPr>
        </p:nvSpPr>
        <p:spPr>
          <a:xfrm>
            <a:off x="6954872" y="492279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7" name="Segnaposto testo 34">
            <a:extLst>
              <a:ext uri="{FF2B5EF4-FFF2-40B4-BE49-F238E27FC236}">
                <a16:creationId xmlns:a16="http://schemas.microsoft.com/office/drawing/2014/main" id="{F8D10161-4331-EB41-BE58-717AA5E54A83}"/>
              </a:ext>
            </a:extLst>
          </p:cNvPr>
          <p:cNvSpPr>
            <a:spLocks noGrp="1"/>
          </p:cNvSpPr>
          <p:nvPr>
            <p:ph type="body" sz="quarter" idx="46" hasCustomPrompt="1"/>
          </p:nvPr>
        </p:nvSpPr>
        <p:spPr>
          <a:xfrm>
            <a:off x="6715598" y="3758306"/>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399" name="Segnaposto testo 34">
            <a:extLst>
              <a:ext uri="{FF2B5EF4-FFF2-40B4-BE49-F238E27FC236}">
                <a16:creationId xmlns:a16="http://schemas.microsoft.com/office/drawing/2014/main" id="{A69689E2-40D2-3647-B82F-8DCABA9BB770}"/>
              </a:ext>
            </a:extLst>
          </p:cNvPr>
          <p:cNvSpPr>
            <a:spLocks noGrp="1"/>
          </p:cNvSpPr>
          <p:nvPr>
            <p:ph type="body" sz="quarter" idx="47" hasCustomPrompt="1"/>
          </p:nvPr>
        </p:nvSpPr>
        <p:spPr>
          <a:xfrm>
            <a:off x="6537897" y="348439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1" name="Segnaposto testo 34">
            <a:extLst>
              <a:ext uri="{FF2B5EF4-FFF2-40B4-BE49-F238E27FC236}">
                <a16:creationId xmlns:a16="http://schemas.microsoft.com/office/drawing/2014/main" id="{44FAF54A-DDBE-FD41-83E9-65314C65D2B7}"/>
              </a:ext>
            </a:extLst>
          </p:cNvPr>
          <p:cNvSpPr>
            <a:spLocks noGrp="1"/>
          </p:cNvSpPr>
          <p:nvPr>
            <p:ph type="body" sz="quarter" idx="48" hasCustomPrompt="1"/>
          </p:nvPr>
        </p:nvSpPr>
        <p:spPr>
          <a:xfrm>
            <a:off x="7154471" y="2240006"/>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3" name="Segnaposto testo 34">
            <a:extLst>
              <a:ext uri="{FF2B5EF4-FFF2-40B4-BE49-F238E27FC236}">
                <a16:creationId xmlns:a16="http://schemas.microsoft.com/office/drawing/2014/main" id="{73FF2509-1319-1548-9F01-1EBE37BB13E3}"/>
              </a:ext>
            </a:extLst>
          </p:cNvPr>
          <p:cNvSpPr>
            <a:spLocks noGrp="1"/>
          </p:cNvSpPr>
          <p:nvPr>
            <p:ph type="body" sz="quarter" idx="49" hasCustomPrompt="1"/>
          </p:nvPr>
        </p:nvSpPr>
        <p:spPr>
          <a:xfrm>
            <a:off x="7959129" y="634157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5" name="Segnaposto testo 34">
            <a:extLst>
              <a:ext uri="{FF2B5EF4-FFF2-40B4-BE49-F238E27FC236}">
                <a16:creationId xmlns:a16="http://schemas.microsoft.com/office/drawing/2014/main" id="{B00593CB-0C49-F943-BB99-C8005ABDB11C}"/>
              </a:ext>
            </a:extLst>
          </p:cNvPr>
          <p:cNvSpPr>
            <a:spLocks noGrp="1"/>
          </p:cNvSpPr>
          <p:nvPr>
            <p:ph type="body" sz="quarter" idx="50" hasCustomPrompt="1"/>
          </p:nvPr>
        </p:nvSpPr>
        <p:spPr>
          <a:xfrm>
            <a:off x="7901552" y="4076591"/>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407" name="Segnaposto testo 34">
            <a:extLst>
              <a:ext uri="{FF2B5EF4-FFF2-40B4-BE49-F238E27FC236}">
                <a16:creationId xmlns:a16="http://schemas.microsoft.com/office/drawing/2014/main" id="{1095357E-B3DC-C248-9FB1-5770153B055D}"/>
              </a:ext>
            </a:extLst>
          </p:cNvPr>
          <p:cNvSpPr>
            <a:spLocks noGrp="1"/>
          </p:cNvSpPr>
          <p:nvPr>
            <p:ph type="body" sz="quarter" idx="51" hasCustomPrompt="1"/>
          </p:nvPr>
        </p:nvSpPr>
        <p:spPr>
          <a:xfrm>
            <a:off x="7843975" y="181160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39" name="Segnaposto testo 34">
            <a:extLst>
              <a:ext uri="{FF2B5EF4-FFF2-40B4-BE49-F238E27FC236}">
                <a16:creationId xmlns:a16="http://schemas.microsoft.com/office/drawing/2014/main" id="{AC8B5A16-2E9F-4D4F-961F-81C3F68B81FC}"/>
              </a:ext>
            </a:extLst>
          </p:cNvPr>
          <p:cNvSpPr>
            <a:spLocks noGrp="1"/>
          </p:cNvSpPr>
          <p:nvPr>
            <p:ph type="body" sz="quarter" idx="52" hasCustomPrompt="1"/>
          </p:nvPr>
        </p:nvSpPr>
        <p:spPr>
          <a:xfrm>
            <a:off x="7033094" y="429772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1" name="Segnaposto testo 34">
            <a:extLst>
              <a:ext uri="{FF2B5EF4-FFF2-40B4-BE49-F238E27FC236}">
                <a16:creationId xmlns:a16="http://schemas.microsoft.com/office/drawing/2014/main" id="{8C23C6D1-32EC-3540-BA8F-FB25E4092416}"/>
              </a:ext>
            </a:extLst>
          </p:cNvPr>
          <p:cNvSpPr>
            <a:spLocks noGrp="1"/>
          </p:cNvSpPr>
          <p:nvPr>
            <p:ph type="body" sz="quarter" idx="53" hasCustomPrompt="1"/>
          </p:nvPr>
        </p:nvSpPr>
        <p:spPr>
          <a:xfrm>
            <a:off x="8007621" y="449436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3" name="Segnaposto testo 34">
            <a:extLst>
              <a:ext uri="{FF2B5EF4-FFF2-40B4-BE49-F238E27FC236}">
                <a16:creationId xmlns:a16="http://schemas.microsoft.com/office/drawing/2014/main" id="{160828E4-7B4D-BB41-BA0A-CF88AF5AD0A2}"/>
              </a:ext>
            </a:extLst>
          </p:cNvPr>
          <p:cNvSpPr>
            <a:spLocks noGrp="1"/>
          </p:cNvSpPr>
          <p:nvPr>
            <p:ph type="body" sz="quarter" idx="54" hasCustomPrompt="1"/>
          </p:nvPr>
        </p:nvSpPr>
        <p:spPr>
          <a:xfrm>
            <a:off x="8395099" y="458587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5" name="Segnaposto testo 34">
            <a:extLst>
              <a:ext uri="{FF2B5EF4-FFF2-40B4-BE49-F238E27FC236}">
                <a16:creationId xmlns:a16="http://schemas.microsoft.com/office/drawing/2014/main" id="{2EB889CA-AF0A-694D-9361-76294DAED44F}"/>
              </a:ext>
            </a:extLst>
          </p:cNvPr>
          <p:cNvSpPr>
            <a:spLocks noGrp="1"/>
          </p:cNvSpPr>
          <p:nvPr>
            <p:ph type="body" sz="quarter" idx="55" hasCustomPrompt="1"/>
          </p:nvPr>
        </p:nvSpPr>
        <p:spPr>
          <a:xfrm>
            <a:off x="8489186" y="488872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47" name="Segnaposto testo 34">
            <a:extLst>
              <a:ext uri="{FF2B5EF4-FFF2-40B4-BE49-F238E27FC236}">
                <a16:creationId xmlns:a16="http://schemas.microsoft.com/office/drawing/2014/main" id="{781543AF-1C7B-8941-9F69-41CC0935D65B}"/>
              </a:ext>
            </a:extLst>
          </p:cNvPr>
          <p:cNvSpPr>
            <a:spLocks noGrp="1"/>
          </p:cNvSpPr>
          <p:nvPr>
            <p:ph type="body" sz="quarter" idx="56" hasCustomPrompt="1"/>
          </p:nvPr>
        </p:nvSpPr>
        <p:spPr>
          <a:xfrm>
            <a:off x="8685081" y="511031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1" name="Segnaposto testo 34">
            <a:extLst>
              <a:ext uri="{FF2B5EF4-FFF2-40B4-BE49-F238E27FC236}">
                <a16:creationId xmlns:a16="http://schemas.microsoft.com/office/drawing/2014/main" id="{9342A47F-88A7-9544-8AD4-28879F6620E9}"/>
              </a:ext>
            </a:extLst>
          </p:cNvPr>
          <p:cNvSpPr>
            <a:spLocks noGrp="1"/>
          </p:cNvSpPr>
          <p:nvPr>
            <p:ph type="body" sz="quarter" idx="58" hasCustomPrompt="1"/>
          </p:nvPr>
        </p:nvSpPr>
        <p:spPr>
          <a:xfrm>
            <a:off x="8813250" y="5548760"/>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3" name="Segnaposto testo 34">
            <a:extLst>
              <a:ext uri="{FF2B5EF4-FFF2-40B4-BE49-F238E27FC236}">
                <a16:creationId xmlns:a16="http://schemas.microsoft.com/office/drawing/2014/main" id="{4F00E5F5-6B27-CB40-83D0-C5C5EC6D9FA4}"/>
              </a:ext>
            </a:extLst>
          </p:cNvPr>
          <p:cNvSpPr>
            <a:spLocks noGrp="1"/>
          </p:cNvSpPr>
          <p:nvPr>
            <p:ph type="body" sz="quarter" idx="59" hasCustomPrompt="1"/>
          </p:nvPr>
        </p:nvSpPr>
        <p:spPr>
          <a:xfrm>
            <a:off x="9099526" y="577096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5" name="Segnaposto testo 34">
            <a:extLst>
              <a:ext uri="{FF2B5EF4-FFF2-40B4-BE49-F238E27FC236}">
                <a16:creationId xmlns:a16="http://schemas.microsoft.com/office/drawing/2014/main" id="{584FD44D-C8F6-AD47-AA93-BDA8D378DC87}"/>
              </a:ext>
            </a:extLst>
          </p:cNvPr>
          <p:cNvSpPr>
            <a:spLocks noGrp="1"/>
          </p:cNvSpPr>
          <p:nvPr>
            <p:ph type="body" sz="quarter" idx="60" hasCustomPrompt="1"/>
          </p:nvPr>
        </p:nvSpPr>
        <p:spPr>
          <a:xfrm>
            <a:off x="8994772" y="4848863"/>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7" name="Segnaposto testo 34">
            <a:extLst>
              <a:ext uri="{FF2B5EF4-FFF2-40B4-BE49-F238E27FC236}">
                <a16:creationId xmlns:a16="http://schemas.microsoft.com/office/drawing/2014/main" id="{A71C6FFF-EA2B-5E4A-9C4A-E6BF68E82ACE}"/>
              </a:ext>
            </a:extLst>
          </p:cNvPr>
          <p:cNvSpPr>
            <a:spLocks noGrp="1"/>
          </p:cNvSpPr>
          <p:nvPr>
            <p:ph type="body" sz="quarter" idx="61" hasCustomPrompt="1"/>
          </p:nvPr>
        </p:nvSpPr>
        <p:spPr>
          <a:xfrm>
            <a:off x="8727084" y="423516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59" name="Segnaposto testo 34">
            <a:extLst>
              <a:ext uri="{FF2B5EF4-FFF2-40B4-BE49-F238E27FC236}">
                <a16:creationId xmlns:a16="http://schemas.microsoft.com/office/drawing/2014/main" id="{F223C7ED-BA9F-DE4C-92FD-2EF1DD1159C8}"/>
              </a:ext>
            </a:extLst>
          </p:cNvPr>
          <p:cNvSpPr>
            <a:spLocks noGrp="1"/>
          </p:cNvSpPr>
          <p:nvPr>
            <p:ph type="body" sz="quarter" idx="62" hasCustomPrompt="1"/>
          </p:nvPr>
        </p:nvSpPr>
        <p:spPr>
          <a:xfrm>
            <a:off x="8694663" y="390411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1" name="Segnaposto testo 34">
            <a:extLst>
              <a:ext uri="{FF2B5EF4-FFF2-40B4-BE49-F238E27FC236}">
                <a16:creationId xmlns:a16="http://schemas.microsoft.com/office/drawing/2014/main" id="{88C3F46B-E2CF-9647-9CD8-BCF89E99C058}"/>
              </a:ext>
            </a:extLst>
          </p:cNvPr>
          <p:cNvSpPr>
            <a:spLocks noGrp="1"/>
          </p:cNvSpPr>
          <p:nvPr>
            <p:ph type="body" sz="quarter" idx="63" hasCustomPrompt="1"/>
          </p:nvPr>
        </p:nvSpPr>
        <p:spPr>
          <a:xfrm>
            <a:off x="9317691" y="4385949"/>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3" name="Segnaposto testo 34">
            <a:extLst>
              <a:ext uri="{FF2B5EF4-FFF2-40B4-BE49-F238E27FC236}">
                <a16:creationId xmlns:a16="http://schemas.microsoft.com/office/drawing/2014/main" id="{FAB89F44-B9E6-B84F-87FA-891AEF41DE13}"/>
              </a:ext>
            </a:extLst>
          </p:cNvPr>
          <p:cNvSpPr>
            <a:spLocks noGrp="1"/>
          </p:cNvSpPr>
          <p:nvPr>
            <p:ph type="body" sz="quarter" idx="64" hasCustomPrompt="1"/>
          </p:nvPr>
        </p:nvSpPr>
        <p:spPr>
          <a:xfrm>
            <a:off x="9468821" y="5055828"/>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5" name="Ovale 764">
            <a:extLst>
              <a:ext uri="{FF2B5EF4-FFF2-40B4-BE49-F238E27FC236}">
                <a16:creationId xmlns:a16="http://schemas.microsoft.com/office/drawing/2014/main" id="{D6C6D012-955D-0C42-B000-3C42F46B7CCD}"/>
              </a:ext>
            </a:extLst>
          </p:cNvPr>
          <p:cNvSpPr>
            <a:spLocks noChangeAspect="1"/>
          </p:cNvSpPr>
          <p:nvPr userDrawn="1"/>
        </p:nvSpPr>
        <p:spPr>
          <a:xfrm>
            <a:off x="222150" y="3725802"/>
            <a:ext cx="215344" cy="216000"/>
          </a:xfrm>
          <a:prstGeom prst="ellipse">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766" name="Segnaposto testo 34">
            <a:extLst>
              <a:ext uri="{FF2B5EF4-FFF2-40B4-BE49-F238E27FC236}">
                <a16:creationId xmlns:a16="http://schemas.microsoft.com/office/drawing/2014/main" id="{B426F7B5-A546-8546-8539-15007A488811}"/>
              </a:ext>
            </a:extLst>
          </p:cNvPr>
          <p:cNvSpPr>
            <a:spLocks noGrp="1"/>
          </p:cNvSpPr>
          <p:nvPr>
            <p:ph type="body" sz="quarter" idx="65" hasCustomPrompt="1"/>
          </p:nvPr>
        </p:nvSpPr>
        <p:spPr>
          <a:xfrm>
            <a:off x="572727" y="3743961"/>
            <a:ext cx="1800000" cy="212264"/>
          </a:xfrm>
        </p:spPr>
        <p:txBody>
          <a:bodyPr lIns="0" tIns="0" rIns="0" bIns="0" anchor="ctr">
            <a:noAutofit/>
          </a:bodyPr>
          <a:lstStyle>
            <a:lvl1pPr marL="0" indent="0">
              <a:buNone/>
              <a:defRPr lang="it-IT" sz="16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text</a:t>
            </a:r>
          </a:p>
        </p:txBody>
      </p:sp>
      <p:sp>
        <p:nvSpPr>
          <p:cNvPr id="767" name="Segnaposto testo 34">
            <a:extLst>
              <a:ext uri="{FF2B5EF4-FFF2-40B4-BE49-F238E27FC236}">
                <a16:creationId xmlns:a16="http://schemas.microsoft.com/office/drawing/2014/main" id="{0923E990-94CB-FF4F-B2B3-3477B5FAF8C9}"/>
              </a:ext>
            </a:extLst>
          </p:cNvPr>
          <p:cNvSpPr>
            <a:spLocks noGrp="1"/>
          </p:cNvSpPr>
          <p:nvPr>
            <p:ph type="body" sz="quarter" idx="66" hasCustomPrompt="1"/>
          </p:nvPr>
        </p:nvSpPr>
        <p:spPr>
          <a:xfrm>
            <a:off x="10064116" y="4135702"/>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69" name="Segnaposto testo 34">
            <a:extLst>
              <a:ext uri="{FF2B5EF4-FFF2-40B4-BE49-F238E27FC236}">
                <a16:creationId xmlns:a16="http://schemas.microsoft.com/office/drawing/2014/main" id="{20B45568-43C6-6C4E-A190-99277FEDB5C3}"/>
              </a:ext>
            </a:extLst>
          </p:cNvPr>
          <p:cNvSpPr>
            <a:spLocks noGrp="1"/>
          </p:cNvSpPr>
          <p:nvPr>
            <p:ph type="body" sz="quarter" idx="67" hasCustomPrompt="1"/>
          </p:nvPr>
        </p:nvSpPr>
        <p:spPr>
          <a:xfrm>
            <a:off x="10555448" y="568968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1" name="Segnaposto testo 34">
            <a:extLst>
              <a:ext uri="{FF2B5EF4-FFF2-40B4-BE49-F238E27FC236}">
                <a16:creationId xmlns:a16="http://schemas.microsoft.com/office/drawing/2014/main" id="{147E1678-FFE6-D849-B84B-6E18CD0A8436}"/>
              </a:ext>
            </a:extLst>
          </p:cNvPr>
          <p:cNvSpPr>
            <a:spLocks noGrp="1"/>
          </p:cNvSpPr>
          <p:nvPr>
            <p:ph type="body" sz="quarter" idx="68" hasCustomPrompt="1"/>
          </p:nvPr>
        </p:nvSpPr>
        <p:spPr>
          <a:xfrm>
            <a:off x="9371561" y="2387394"/>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3" name="Segnaposto testo 34">
            <a:extLst>
              <a:ext uri="{FF2B5EF4-FFF2-40B4-BE49-F238E27FC236}">
                <a16:creationId xmlns:a16="http://schemas.microsoft.com/office/drawing/2014/main" id="{9B845BBD-C612-EE41-AE2E-4B3AF05FBF14}"/>
              </a:ext>
            </a:extLst>
          </p:cNvPr>
          <p:cNvSpPr>
            <a:spLocks noGrp="1"/>
          </p:cNvSpPr>
          <p:nvPr>
            <p:ph type="body" sz="quarter" idx="69" hasCustomPrompt="1"/>
          </p:nvPr>
        </p:nvSpPr>
        <p:spPr>
          <a:xfrm>
            <a:off x="9738014" y="1998647"/>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775" name="Segnaposto testo 34">
            <a:extLst>
              <a:ext uri="{FF2B5EF4-FFF2-40B4-BE49-F238E27FC236}">
                <a16:creationId xmlns:a16="http://schemas.microsoft.com/office/drawing/2014/main" id="{D7C11C7E-DD01-3B47-8B88-E3D5611B295F}"/>
              </a:ext>
            </a:extLst>
          </p:cNvPr>
          <p:cNvSpPr>
            <a:spLocks noGrp="1"/>
          </p:cNvSpPr>
          <p:nvPr>
            <p:ph type="body" sz="quarter" idx="70" hasCustomPrompt="1"/>
          </p:nvPr>
        </p:nvSpPr>
        <p:spPr>
          <a:xfrm>
            <a:off x="9624515" y="1505715"/>
            <a:ext cx="732906" cy="302602"/>
          </a:xfrm>
        </p:spPr>
        <p:txBody>
          <a:bodyPr lIns="0" tIns="0" rIns="0" bIns="0" anchor="ctr">
            <a:noAutofit/>
          </a:bodyPr>
          <a:lstStyle>
            <a:lvl1pPr marL="0" indent="0" algn="ctr">
              <a:buNone/>
              <a:defRPr lang="it-IT" sz="1400" b="0" i="0" kern="1200" smtClean="0">
                <a:solidFill>
                  <a:srgbClr val="FF5AFB"/>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XX</a:t>
            </a:r>
          </a:p>
        </p:txBody>
      </p:sp>
      <p:sp>
        <p:nvSpPr>
          <p:cNvPr id="100" name="Segnaposto testo 4">
            <a:extLst>
              <a:ext uri="{FF2B5EF4-FFF2-40B4-BE49-F238E27FC236}">
                <a16:creationId xmlns:a16="http://schemas.microsoft.com/office/drawing/2014/main" id="{45B801B2-E528-4ABE-9949-1372A0DEA9AB}"/>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chemeClr val="accent2"/>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97" name="Segnaposto testo 4">
            <a:extLst>
              <a:ext uri="{FF2B5EF4-FFF2-40B4-BE49-F238E27FC236}">
                <a16:creationId xmlns:a16="http://schemas.microsoft.com/office/drawing/2014/main" id="{1E2DADC2-BB35-0F44-9253-F21F04F68FDF}"/>
              </a:ext>
            </a:extLst>
          </p:cNvPr>
          <p:cNvSpPr>
            <a:spLocks noGrp="1"/>
          </p:cNvSpPr>
          <p:nvPr>
            <p:ph type="body" sz="quarter" idx="12" hasCustomPrompt="1"/>
          </p:nvPr>
        </p:nvSpPr>
        <p:spPr>
          <a:xfrm>
            <a:off x="227013" y="6533515"/>
            <a:ext cx="3758399" cy="246062"/>
          </a:xfrm>
        </p:spPr>
        <p:txBody>
          <a:bodyPr vert="horz" lIns="0" tIns="0" rIns="0" bIns="0" rtlCol="0">
            <a:normAutofit/>
          </a:bodyPr>
          <a:lstStyle>
            <a:lvl1pPr marL="0" indent="0">
              <a:buNone/>
              <a:defRPr lang="it-IT" sz="1000" b="0" i="1" dirty="0">
                <a:solidFill>
                  <a:schemeClr val="bg2">
                    <a:lumMod val="50000"/>
                  </a:schemeClr>
                </a:solidFill>
              </a:defRPr>
            </a:lvl1pPr>
          </a:lstStyle>
          <a:p>
            <a:pPr marL="228600" marR="0" lvl="0" indent="-228600" fontAlgn="auto">
              <a:spcAft>
                <a:spcPts val="0"/>
              </a:spcAft>
              <a:buClrTx/>
              <a:buSzTx/>
              <a:tabLst/>
            </a:pPr>
            <a:r>
              <a:rPr lang="en-GB" noProof="0"/>
              <a:t>Source: Insert source</a:t>
            </a:r>
          </a:p>
        </p:txBody>
      </p:sp>
      <p:sp>
        <p:nvSpPr>
          <p:cNvPr id="98" name="Titolo 2">
            <a:extLst>
              <a:ext uri="{FF2B5EF4-FFF2-40B4-BE49-F238E27FC236}">
                <a16:creationId xmlns:a16="http://schemas.microsoft.com/office/drawing/2014/main" id="{A54A21D6-0582-CF48-8BA0-1CFE3D1C7422}"/>
              </a:ext>
            </a:extLst>
          </p:cNvPr>
          <p:cNvSpPr>
            <a:spLocks noGrp="1"/>
          </p:cNvSpPr>
          <p:nvPr>
            <p:ph type="title" hasCustomPrompt="1"/>
          </p:nvPr>
        </p:nvSpPr>
        <p:spPr>
          <a:xfrm>
            <a:off x="227013" y="517659"/>
            <a:ext cx="347595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99" name="Segnaposto testo 34">
            <a:extLst>
              <a:ext uri="{FF2B5EF4-FFF2-40B4-BE49-F238E27FC236}">
                <a16:creationId xmlns:a16="http://schemas.microsoft.com/office/drawing/2014/main" id="{0BA68AEC-F668-9843-94F1-E234BDFC0CC6}"/>
              </a:ext>
            </a:extLst>
          </p:cNvPr>
          <p:cNvSpPr>
            <a:spLocks noGrp="1"/>
          </p:cNvSpPr>
          <p:nvPr>
            <p:ph type="body" sz="quarter" idx="71" hasCustomPrompt="1"/>
          </p:nvPr>
        </p:nvSpPr>
        <p:spPr>
          <a:xfrm>
            <a:off x="226788" y="1586129"/>
            <a:ext cx="3476061"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pic>
        <p:nvPicPr>
          <p:cNvPr id="56" name="Elemento grafico 55">
            <a:extLst>
              <a:ext uri="{FF2B5EF4-FFF2-40B4-BE49-F238E27FC236}">
                <a16:creationId xmlns:a16="http://schemas.microsoft.com/office/drawing/2014/main" id="{33E693A3-DB65-9F44-90FC-52F92C37D7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57" name="object 10">
            <a:extLst>
              <a:ext uri="{FF2B5EF4-FFF2-40B4-BE49-F238E27FC236}">
                <a16:creationId xmlns:a16="http://schemas.microsoft.com/office/drawing/2014/main" id="{18B95CAC-7535-1043-B9B4-8C612FE1B9C4}"/>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pic>
        <p:nvPicPr>
          <p:cNvPr id="58" name="Picture 57"/>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950545301"/>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untry map (per region)">
    <p:spTree>
      <p:nvGrpSpPr>
        <p:cNvPr id="1" name=""/>
        <p:cNvGrpSpPr/>
        <p:nvPr/>
      </p:nvGrpSpPr>
      <p:grpSpPr>
        <a:xfrm>
          <a:off x="0" y="0"/>
          <a:ext cx="0" cy="0"/>
          <a:chOff x="0" y="0"/>
          <a:chExt cx="0" cy="0"/>
        </a:xfrm>
      </p:grpSpPr>
      <p:sp>
        <p:nvSpPr>
          <p:cNvPr id="15" name="Segnaposto testo 4">
            <a:extLst>
              <a:ext uri="{FF2B5EF4-FFF2-40B4-BE49-F238E27FC236}">
                <a16:creationId xmlns:a16="http://schemas.microsoft.com/office/drawing/2014/main" id="{80AF2301-50F5-4D4D-BC29-905D557C3C5C}"/>
              </a:ext>
            </a:extLst>
          </p:cNvPr>
          <p:cNvSpPr>
            <a:spLocks noGrp="1"/>
          </p:cNvSpPr>
          <p:nvPr>
            <p:ph type="body" sz="quarter" idx="39" hasCustomPrompt="1"/>
          </p:nvPr>
        </p:nvSpPr>
        <p:spPr>
          <a:xfrm>
            <a:off x="230047" y="51125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16" name="Segnaposto testo 37">
            <a:extLst>
              <a:ext uri="{FF2B5EF4-FFF2-40B4-BE49-F238E27FC236}">
                <a16:creationId xmlns:a16="http://schemas.microsoft.com/office/drawing/2014/main" id="{1EE2A210-371C-1947-8CD0-0E0D91C5B5E2}"/>
              </a:ext>
            </a:extLst>
          </p:cNvPr>
          <p:cNvSpPr>
            <a:spLocks noGrp="1"/>
          </p:cNvSpPr>
          <p:nvPr>
            <p:ph type="body" sz="quarter" idx="40" hasCustomPrompt="1"/>
          </p:nvPr>
        </p:nvSpPr>
        <p:spPr>
          <a:xfrm>
            <a:off x="231020" y="43885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20" name="Segnaposto testo 4">
            <a:extLst>
              <a:ext uri="{FF2B5EF4-FFF2-40B4-BE49-F238E27FC236}">
                <a16:creationId xmlns:a16="http://schemas.microsoft.com/office/drawing/2014/main" id="{56AEBF43-14E8-4FFF-A0A9-99CEF5A0B5E3}"/>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34" name="Segnaposto testo 4">
            <a:extLst>
              <a:ext uri="{FF2B5EF4-FFF2-40B4-BE49-F238E27FC236}">
                <a16:creationId xmlns:a16="http://schemas.microsoft.com/office/drawing/2014/main" id="{1DA7254E-A3D6-4386-B707-41F34618406E}"/>
              </a:ext>
            </a:extLst>
          </p:cNvPr>
          <p:cNvSpPr>
            <a:spLocks noGrp="1"/>
          </p:cNvSpPr>
          <p:nvPr>
            <p:ph type="body" sz="quarter" idx="72" hasCustomPrompt="1"/>
          </p:nvPr>
        </p:nvSpPr>
        <p:spPr>
          <a:xfrm>
            <a:off x="230047" y="30273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35" name="Segnaposto testo 37">
            <a:extLst>
              <a:ext uri="{FF2B5EF4-FFF2-40B4-BE49-F238E27FC236}">
                <a16:creationId xmlns:a16="http://schemas.microsoft.com/office/drawing/2014/main" id="{E3E163C6-EB46-483C-BBBA-D1BBF592C069}"/>
              </a:ext>
            </a:extLst>
          </p:cNvPr>
          <p:cNvSpPr>
            <a:spLocks noGrp="1"/>
          </p:cNvSpPr>
          <p:nvPr>
            <p:ph type="body" sz="quarter" idx="73" hasCustomPrompt="1"/>
          </p:nvPr>
        </p:nvSpPr>
        <p:spPr>
          <a:xfrm>
            <a:off x="231020" y="23033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7" name="Segnaposto testo 4">
            <a:extLst>
              <a:ext uri="{FF2B5EF4-FFF2-40B4-BE49-F238E27FC236}">
                <a16:creationId xmlns:a16="http://schemas.microsoft.com/office/drawing/2014/main" id="{D1425E41-56CD-49D5-A10E-87186DB88F2D}"/>
              </a:ext>
            </a:extLst>
          </p:cNvPr>
          <p:cNvSpPr>
            <a:spLocks noGrp="1"/>
          </p:cNvSpPr>
          <p:nvPr>
            <p:ph type="body" sz="quarter" idx="74" hasCustomPrompt="1"/>
          </p:nvPr>
        </p:nvSpPr>
        <p:spPr>
          <a:xfrm>
            <a:off x="9413124" y="51125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38" name="Segnaposto testo 37">
            <a:extLst>
              <a:ext uri="{FF2B5EF4-FFF2-40B4-BE49-F238E27FC236}">
                <a16:creationId xmlns:a16="http://schemas.microsoft.com/office/drawing/2014/main" id="{E372D16C-D188-48DF-AC82-A50AC84BD98F}"/>
              </a:ext>
            </a:extLst>
          </p:cNvPr>
          <p:cNvSpPr>
            <a:spLocks noGrp="1"/>
          </p:cNvSpPr>
          <p:nvPr>
            <p:ph type="body" sz="quarter" idx="75" hasCustomPrompt="1"/>
          </p:nvPr>
        </p:nvSpPr>
        <p:spPr>
          <a:xfrm>
            <a:off x="9414097" y="43885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39" name="Segnaposto testo 4">
            <a:extLst>
              <a:ext uri="{FF2B5EF4-FFF2-40B4-BE49-F238E27FC236}">
                <a16:creationId xmlns:a16="http://schemas.microsoft.com/office/drawing/2014/main" id="{3A457F03-307B-45B4-A40D-20B39531D765}"/>
              </a:ext>
            </a:extLst>
          </p:cNvPr>
          <p:cNvSpPr>
            <a:spLocks noGrp="1"/>
          </p:cNvSpPr>
          <p:nvPr>
            <p:ph type="body" sz="quarter" idx="76" hasCustomPrompt="1"/>
          </p:nvPr>
        </p:nvSpPr>
        <p:spPr>
          <a:xfrm>
            <a:off x="9413124" y="3027314"/>
            <a:ext cx="2469891" cy="468000"/>
          </a:xfrm>
        </p:spPr>
        <p:txBody>
          <a:bodyPr lIns="0" tIns="0" rIns="0" bIns="0">
            <a:normAutofit/>
          </a:bodyPr>
          <a:lstStyle>
            <a:lvl1pPr marL="0" indent="0" algn="ctr">
              <a:buNone/>
              <a:defRPr sz="1800" b="0" i="0">
                <a:solidFill>
                  <a:srgbClr val="002182"/>
                </a:solidFill>
                <a:latin typeface="Times New Roman" panose="02020603050405020304" pitchFamily="18" charset="0"/>
              </a:defRPr>
            </a:lvl1pPr>
          </a:lstStyle>
          <a:p>
            <a:pPr lvl="0"/>
            <a:r>
              <a:rPr lang="en-GB" noProof="0"/>
              <a:t>Insert text</a:t>
            </a:r>
          </a:p>
        </p:txBody>
      </p:sp>
      <p:sp>
        <p:nvSpPr>
          <p:cNvPr id="40" name="Segnaposto testo 37">
            <a:extLst>
              <a:ext uri="{FF2B5EF4-FFF2-40B4-BE49-F238E27FC236}">
                <a16:creationId xmlns:a16="http://schemas.microsoft.com/office/drawing/2014/main" id="{8E29546D-5DF0-4701-ACAF-206BF1596866}"/>
              </a:ext>
            </a:extLst>
          </p:cNvPr>
          <p:cNvSpPr>
            <a:spLocks noGrp="1"/>
          </p:cNvSpPr>
          <p:nvPr>
            <p:ph type="body" sz="quarter" idx="77" hasCustomPrompt="1"/>
          </p:nvPr>
        </p:nvSpPr>
        <p:spPr>
          <a:xfrm>
            <a:off x="9414097" y="2303303"/>
            <a:ext cx="2469891" cy="720000"/>
          </a:xfrm>
        </p:spPr>
        <p:txBody>
          <a:bodyPr lIns="0" tIns="0" rIns="0" bIns="0" anchor="ctr">
            <a:noAutofit/>
          </a:bodyPr>
          <a:lstStyle>
            <a:lvl1pPr marL="0" indent="0" algn="ctr">
              <a:lnSpc>
                <a:spcPct val="100000"/>
              </a:lnSpc>
              <a:spcBef>
                <a:spcPts val="0"/>
              </a:spcBef>
              <a:buNone/>
              <a:defRPr lang="it-IT" sz="6200" b="0" i="0" kern="1200" dirty="0" smtClean="0">
                <a:solidFill>
                  <a:srgbClr val="FF5AFB"/>
                </a:solidFill>
                <a:latin typeface="Times New Roman" panose="02020603050405020304" pitchFamily="18" charset="0"/>
                <a:ea typeface="+mj-ea"/>
                <a:cs typeface="+mj-cs"/>
              </a:defRPr>
            </a:lvl1pPr>
            <a:lvl2pPr>
              <a:defRPr lang="it-IT" sz="4000" b="0" i="0" kern="1200" dirty="0" smtClean="0">
                <a:solidFill>
                  <a:schemeClr val="accent2"/>
                </a:solidFill>
                <a:latin typeface="Canela Light" pitchFamily="2" charset="77"/>
                <a:ea typeface="+mj-ea"/>
                <a:cs typeface="+mj-cs"/>
              </a:defRPr>
            </a:lvl2pPr>
            <a:lvl3pPr>
              <a:defRPr lang="it-IT" sz="4000" b="0" i="0" kern="1200" dirty="0" smtClean="0">
                <a:solidFill>
                  <a:schemeClr val="accent2"/>
                </a:solidFill>
                <a:latin typeface="Canela Light" pitchFamily="2" charset="77"/>
                <a:ea typeface="+mj-ea"/>
                <a:cs typeface="+mj-cs"/>
              </a:defRPr>
            </a:lvl3pPr>
            <a:lvl4pPr>
              <a:defRPr lang="it-IT" sz="4000" b="0" i="0" kern="1200" dirty="0" smtClean="0">
                <a:solidFill>
                  <a:schemeClr val="accent2"/>
                </a:solidFill>
                <a:latin typeface="Canela Light" pitchFamily="2" charset="77"/>
                <a:ea typeface="+mj-ea"/>
                <a:cs typeface="+mj-cs"/>
              </a:defRPr>
            </a:lvl4pPr>
            <a:lvl5pPr>
              <a:defRPr lang="it-IT" sz="4000" b="0" i="0" kern="1200" dirty="0">
                <a:solidFill>
                  <a:schemeClr val="accent2"/>
                </a:solidFill>
                <a:latin typeface="Canela Light" pitchFamily="2" charset="77"/>
                <a:ea typeface="+mj-ea"/>
                <a:cs typeface="+mj-cs"/>
              </a:defRPr>
            </a:lvl5pPr>
          </a:lstStyle>
          <a:p>
            <a:pPr lvl="0"/>
            <a:r>
              <a:rPr lang="en-GB" noProof="0"/>
              <a:t>XX</a:t>
            </a:r>
          </a:p>
        </p:txBody>
      </p:sp>
      <p:sp>
        <p:nvSpPr>
          <p:cNvPr id="18" name="Titolo 2">
            <a:extLst>
              <a:ext uri="{FF2B5EF4-FFF2-40B4-BE49-F238E27FC236}">
                <a16:creationId xmlns:a16="http://schemas.microsoft.com/office/drawing/2014/main" id="{E5C0ED02-8DC3-4A47-811A-EC5553E09C7D}"/>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9" name="Segnaposto testo 34">
            <a:extLst>
              <a:ext uri="{FF2B5EF4-FFF2-40B4-BE49-F238E27FC236}">
                <a16:creationId xmlns:a16="http://schemas.microsoft.com/office/drawing/2014/main" id="{4FE3D1E0-AD63-7B4A-9E18-4B7B4D203AD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 (map of </a:t>
            </a:r>
          </a:p>
        </p:txBody>
      </p:sp>
      <p:sp>
        <p:nvSpPr>
          <p:cNvPr id="21" name="Segnaposto testo 4">
            <a:extLst>
              <a:ext uri="{FF2B5EF4-FFF2-40B4-BE49-F238E27FC236}">
                <a16:creationId xmlns:a16="http://schemas.microsoft.com/office/drawing/2014/main" id="{D1946B27-5B86-9249-9283-D3001C01F0F5}"/>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pic>
        <p:nvPicPr>
          <p:cNvPr id="23" name="Elemento grafico 22">
            <a:extLst>
              <a:ext uri="{FF2B5EF4-FFF2-40B4-BE49-F238E27FC236}">
                <a16:creationId xmlns:a16="http://schemas.microsoft.com/office/drawing/2014/main" id="{E2C3A50A-07F2-674C-AFC2-937B9DE41D1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24" name="object 10">
            <a:extLst>
              <a:ext uri="{FF2B5EF4-FFF2-40B4-BE49-F238E27FC236}">
                <a16:creationId xmlns:a16="http://schemas.microsoft.com/office/drawing/2014/main" id="{03098714-891B-9346-85F7-60A488D0800C}"/>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4347827"/>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social media)">
    <p:spTree>
      <p:nvGrpSpPr>
        <p:cNvPr id="1" name=""/>
        <p:cNvGrpSpPr/>
        <p:nvPr/>
      </p:nvGrpSpPr>
      <p:grpSpPr>
        <a:xfrm>
          <a:off x="0" y="0"/>
          <a:ext cx="0" cy="0"/>
          <a:chOff x="0" y="0"/>
          <a:chExt cx="0" cy="0"/>
        </a:xfrm>
      </p:grpSpPr>
      <p:sp>
        <p:nvSpPr>
          <p:cNvPr id="20" name="Segnaposto testo 4">
            <a:extLst>
              <a:ext uri="{FF2B5EF4-FFF2-40B4-BE49-F238E27FC236}">
                <a16:creationId xmlns:a16="http://schemas.microsoft.com/office/drawing/2014/main" id="{1B0B0F70-99EF-C64D-9F1D-BA784BE6228B}"/>
              </a:ext>
            </a:extLst>
          </p:cNvPr>
          <p:cNvSpPr>
            <a:spLocks noGrp="1"/>
          </p:cNvSpPr>
          <p:nvPr>
            <p:ph type="body" sz="quarter" idx="20" hasCustomPrompt="1"/>
          </p:nvPr>
        </p:nvSpPr>
        <p:spPr>
          <a:xfrm>
            <a:off x="2636839"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4">
            <a:extLst>
              <a:ext uri="{FF2B5EF4-FFF2-40B4-BE49-F238E27FC236}">
                <a16:creationId xmlns:a16="http://schemas.microsoft.com/office/drawing/2014/main" id="{BA56DCDD-0AE0-1D43-BFE7-9B588B6F92CA}"/>
              </a:ext>
            </a:extLst>
          </p:cNvPr>
          <p:cNvSpPr>
            <a:spLocks noGrp="1"/>
          </p:cNvSpPr>
          <p:nvPr>
            <p:ph type="body" sz="quarter" idx="21" hasCustomPrompt="1"/>
          </p:nvPr>
        </p:nvSpPr>
        <p:spPr>
          <a:xfrm>
            <a:off x="7296148"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4">
            <a:extLst>
              <a:ext uri="{FF2B5EF4-FFF2-40B4-BE49-F238E27FC236}">
                <a16:creationId xmlns:a16="http://schemas.microsoft.com/office/drawing/2014/main" id="{F8A61A38-3389-A04F-89AD-D5BF904DEFB8}"/>
              </a:ext>
            </a:extLst>
          </p:cNvPr>
          <p:cNvSpPr>
            <a:spLocks noGrp="1"/>
          </p:cNvSpPr>
          <p:nvPr>
            <p:ph type="body" sz="quarter" idx="22" hasCustomPrompt="1"/>
          </p:nvPr>
        </p:nvSpPr>
        <p:spPr>
          <a:xfrm>
            <a:off x="9705973"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 name="Text Placeholder 4">
            <a:extLst>
              <a:ext uri="{FF2B5EF4-FFF2-40B4-BE49-F238E27FC236}">
                <a16:creationId xmlns:a16="http://schemas.microsoft.com/office/drawing/2014/main" id="{C34C055A-9064-41D9-9F7D-9E679819AD94}"/>
              </a:ext>
            </a:extLst>
          </p:cNvPr>
          <p:cNvSpPr>
            <a:spLocks noGrp="1"/>
          </p:cNvSpPr>
          <p:nvPr>
            <p:ph type="body" sz="quarter" idx="23" hasCustomPrompt="1"/>
          </p:nvPr>
        </p:nvSpPr>
        <p:spPr>
          <a:xfrm>
            <a:off x="250826" y="5579898"/>
            <a:ext cx="1867906" cy="702000"/>
          </a:xfrm>
        </p:spPr>
        <p:txBody>
          <a:bodyPr>
            <a:normAutofit/>
          </a:bodyPr>
          <a:lstStyle>
            <a:lvl1pPr marL="0" indent="0">
              <a:buNone/>
              <a:defRPr sz="1400">
                <a:solidFill>
                  <a:srgbClr val="00218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Insert Name, position, e-mail</a:t>
            </a:r>
          </a:p>
        </p:txBody>
      </p:sp>
      <p:pic>
        <p:nvPicPr>
          <p:cNvPr id="12" name="Elemento grafico 11">
            <a:extLst>
              <a:ext uri="{FF2B5EF4-FFF2-40B4-BE49-F238E27FC236}">
                <a16:creationId xmlns:a16="http://schemas.microsoft.com/office/drawing/2014/main" id="{2D841DFF-0451-F44B-B1BF-0561499BD9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284354" y="244063"/>
            <a:ext cx="1680631" cy="501365"/>
          </a:xfrm>
          <a:prstGeom prst="rect">
            <a:avLst/>
          </a:prstGeom>
        </p:spPr>
      </p:pic>
      <p:sp>
        <p:nvSpPr>
          <p:cNvPr id="11" name="Segnaposto testo 7">
            <a:extLst>
              <a:ext uri="{FF2B5EF4-FFF2-40B4-BE49-F238E27FC236}">
                <a16:creationId xmlns:a16="http://schemas.microsoft.com/office/drawing/2014/main" id="{AB2F13DF-8C18-8848-A3CA-B9A59B53A8E8}"/>
              </a:ext>
            </a:extLst>
          </p:cNvPr>
          <p:cNvSpPr>
            <a:spLocks noGrp="1"/>
          </p:cNvSpPr>
          <p:nvPr>
            <p:ph type="body" sz="quarter" idx="24" hasCustomPrompt="1"/>
          </p:nvPr>
        </p:nvSpPr>
        <p:spPr>
          <a:xfrm>
            <a:off x="157440" y="2391291"/>
            <a:ext cx="11714163" cy="1981926"/>
          </a:xfrm>
        </p:spPr>
        <p:txBody>
          <a:bodyPr>
            <a:normAutofit/>
          </a:bodyPr>
          <a:lstStyle>
            <a:lvl1pPr marL="0" indent="0">
              <a:lnSpc>
                <a:spcPct val="75000"/>
              </a:lnSpc>
              <a:buNone/>
              <a:defRPr sz="6600" i="1" spc="-330" baseline="0"/>
            </a:lvl1pPr>
          </a:lstStyle>
          <a:p>
            <a:pPr lvl="0"/>
            <a:r>
              <a:rPr lang="en-GB" noProof="0" dirty="0"/>
              <a:t>Follow our stories</a:t>
            </a:r>
            <a:br>
              <a:rPr lang="en-GB" noProof="0" dirty="0"/>
            </a:br>
            <a:r>
              <a:rPr lang="en-GB" noProof="0" dirty="0"/>
              <a:t>and work on social media</a:t>
            </a:r>
          </a:p>
        </p:txBody>
      </p:sp>
      <p:cxnSp>
        <p:nvCxnSpPr>
          <p:cNvPr id="26" name="Connettore 1 11">
            <a:extLst>
              <a:ext uri="{FF2B5EF4-FFF2-40B4-BE49-F238E27FC236}">
                <a16:creationId xmlns:a16="http://schemas.microsoft.com/office/drawing/2014/main" id="{3ED2888B-0753-2942-9376-8FD85E14CDBB}"/>
              </a:ext>
            </a:extLst>
          </p:cNvPr>
          <p:cNvCxnSpPr>
            <a:cxnSpLocks/>
          </p:cNvCxnSpPr>
          <p:nvPr userDrawn="1"/>
        </p:nvCxnSpPr>
        <p:spPr>
          <a:xfrm>
            <a:off x="227010" y="5438776"/>
            <a:ext cx="11737975" cy="0"/>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936" y="359799"/>
            <a:ext cx="2019822" cy="334477"/>
          </a:xfrm>
          <a:prstGeom prst="rect">
            <a:avLst/>
          </a:prstGeom>
        </p:spPr>
      </p:pic>
    </p:spTree>
    <p:extLst>
      <p:ext uri="{BB962C8B-B14F-4D97-AF65-F5344CB8AC3E}">
        <p14:creationId xmlns:p14="http://schemas.microsoft.com/office/powerpoint/2010/main" val="2172872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big things)">
    <p:spTree>
      <p:nvGrpSpPr>
        <p:cNvPr id="1" name=""/>
        <p:cNvGrpSpPr/>
        <p:nvPr/>
      </p:nvGrpSpPr>
      <p:grpSpPr>
        <a:xfrm>
          <a:off x="0" y="0"/>
          <a:ext cx="0" cy="0"/>
          <a:chOff x="0" y="0"/>
          <a:chExt cx="0" cy="0"/>
        </a:xfrm>
      </p:grpSpPr>
      <p:sp>
        <p:nvSpPr>
          <p:cNvPr id="20" name="Segnaposto testo 4">
            <a:extLst>
              <a:ext uri="{FF2B5EF4-FFF2-40B4-BE49-F238E27FC236}">
                <a16:creationId xmlns:a16="http://schemas.microsoft.com/office/drawing/2014/main" id="{1B0B0F70-99EF-C64D-9F1D-BA784BE6228B}"/>
              </a:ext>
            </a:extLst>
          </p:cNvPr>
          <p:cNvSpPr>
            <a:spLocks noGrp="1"/>
          </p:cNvSpPr>
          <p:nvPr>
            <p:ph type="body" sz="quarter" idx="20" hasCustomPrompt="1"/>
          </p:nvPr>
        </p:nvSpPr>
        <p:spPr>
          <a:xfrm>
            <a:off x="2636839"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1" name="Segnaposto testo 4">
            <a:extLst>
              <a:ext uri="{FF2B5EF4-FFF2-40B4-BE49-F238E27FC236}">
                <a16:creationId xmlns:a16="http://schemas.microsoft.com/office/drawing/2014/main" id="{BA56DCDD-0AE0-1D43-BFE7-9B588B6F92CA}"/>
              </a:ext>
            </a:extLst>
          </p:cNvPr>
          <p:cNvSpPr>
            <a:spLocks noGrp="1"/>
          </p:cNvSpPr>
          <p:nvPr>
            <p:ph type="body" sz="quarter" idx="21" hasCustomPrompt="1"/>
          </p:nvPr>
        </p:nvSpPr>
        <p:spPr>
          <a:xfrm>
            <a:off x="7296148"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2" name="Segnaposto testo 4">
            <a:extLst>
              <a:ext uri="{FF2B5EF4-FFF2-40B4-BE49-F238E27FC236}">
                <a16:creationId xmlns:a16="http://schemas.microsoft.com/office/drawing/2014/main" id="{F8A61A38-3389-A04F-89AD-D5BF904DEFB8}"/>
              </a:ext>
            </a:extLst>
          </p:cNvPr>
          <p:cNvSpPr>
            <a:spLocks noGrp="1"/>
          </p:cNvSpPr>
          <p:nvPr>
            <p:ph type="body" sz="quarter" idx="22" hasCustomPrompt="1"/>
          </p:nvPr>
        </p:nvSpPr>
        <p:spPr>
          <a:xfrm>
            <a:off x="9705973" y="5579269"/>
            <a:ext cx="2259012" cy="703259"/>
          </a:xfrm>
        </p:spPr>
        <p:txBody>
          <a:bodyPr lIns="0" tIns="0" rIns="0" bIns="0">
            <a:noAutofit/>
          </a:bodyPr>
          <a:lstStyle>
            <a:lvl1pPr marL="0" indent="0" algn="l">
              <a:lnSpc>
                <a:spcPct val="100000"/>
              </a:lnSpc>
              <a:spcBef>
                <a:spcPts val="0"/>
              </a:spcBef>
              <a:buNone/>
              <a:defRPr lang="it-IT" sz="14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5" name="Text Placeholder 4">
            <a:extLst>
              <a:ext uri="{FF2B5EF4-FFF2-40B4-BE49-F238E27FC236}">
                <a16:creationId xmlns:a16="http://schemas.microsoft.com/office/drawing/2014/main" id="{C34C055A-9064-41D9-9F7D-9E679819AD94}"/>
              </a:ext>
            </a:extLst>
          </p:cNvPr>
          <p:cNvSpPr>
            <a:spLocks noGrp="1"/>
          </p:cNvSpPr>
          <p:nvPr>
            <p:ph type="body" sz="quarter" idx="23" hasCustomPrompt="1"/>
          </p:nvPr>
        </p:nvSpPr>
        <p:spPr>
          <a:xfrm>
            <a:off x="250826" y="5579898"/>
            <a:ext cx="2260800" cy="702000"/>
          </a:xfrm>
        </p:spPr>
        <p:txBody>
          <a:bodyPr>
            <a:normAutofit/>
          </a:bodyPr>
          <a:lstStyle>
            <a:lvl1pPr marL="0" indent="0">
              <a:buNone/>
              <a:defRPr sz="1400">
                <a:solidFill>
                  <a:srgbClr val="00218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Insert Name, position, e-mail</a:t>
            </a:r>
          </a:p>
        </p:txBody>
      </p:sp>
      <p:pic>
        <p:nvPicPr>
          <p:cNvPr id="12" name="Elemento grafico 11">
            <a:extLst>
              <a:ext uri="{FF2B5EF4-FFF2-40B4-BE49-F238E27FC236}">
                <a16:creationId xmlns:a16="http://schemas.microsoft.com/office/drawing/2014/main" id="{2D841DFF-0451-F44B-B1BF-0561499BD9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284354" y="244063"/>
            <a:ext cx="1680631" cy="501365"/>
          </a:xfrm>
          <a:prstGeom prst="rect">
            <a:avLst/>
          </a:prstGeom>
        </p:spPr>
      </p:pic>
      <p:sp>
        <p:nvSpPr>
          <p:cNvPr id="16" name="Segnaposto testo 7">
            <a:extLst>
              <a:ext uri="{FF2B5EF4-FFF2-40B4-BE49-F238E27FC236}">
                <a16:creationId xmlns:a16="http://schemas.microsoft.com/office/drawing/2014/main" id="{B3067054-A321-5A4B-B9EA-0BCA77DCAF2D}"/>
              </a:ext>
            </a:extLst>
          </p:cNvPr>
          <p:cNvSpPr>
            <a:spLocks noGrp="1"/>
          </p:cNvSpPr>
          <p:nvPr>
            <p:ph type="body" sz="quarter" idx="24" hasCustomPrompt="1"/>
          </p:nvPr>
        </p:nvSpPr>
        <p:spPr>
          <a:xfrm>
            <a:off x="157440" y="2391291"/>
            <a:ext cx="11714163" cy="1991866"/>
          </a:xfrm>
        </p:spPr>
        <p:txBody>
          <a:bodyPr>
            <a:normAutofit/>
          </a:bodyPr>
          <a:lstStyle>
            <a:lvl1pPr marL="0" indent="0">
              <a:lnSpc>
                <a:spcPct val="75000"/>
              </a:lnSpc>
              <a:buNone/>
              <a:defRPr sz="6600" i="1" spc="-330" baseline="0"/>
            </a:lvl1pPr>
          </a:lstStyle>
          <a:p>
            <a:pPr lvl="0"/>
            <a:r>
              <a:rPr lang="en-GB" noProof="0" dirty="0"/>
              <a:t>If we believe in small</a:t>
            </a:r>
          </a:p>
          <a:p>
            <a:pPr lvl="0"/>
            <a:r>
              <a:rPr lang="en-GB" noProof="0" dirty="0"/>
              <a:t>big things can happen</a:t>
            </a:r>
          </a:p>
        </p:txBody>
      </p:sp>
      <p:cxnSp>
        <p:nvCxnSpPr>
          <p:cNvPr id="18" name="Connettore 1 11">
            <a:extLst>
              <a:ext uri="{FF2B5EF4-FFF2-40B4-BE49-F238E27FC236}">
                <a16:creationId xmlns:a16="http://schemas.microsoft.com/office/drawing/2014/main" id="{3ED2888B-0753-2942-9376-8FD85E14CDBB}"/>
              </a:ext>
            </a:extLst>
          </p:cNvPr>
          <p:cNvCxnSpPr>
            <a:cxnSpLocks/>
          </p:cNvCxnSpPr>
          <p:nvPr userDrawn="1"/>
        </p:nvCxnSpPr>
        <p:spPr>
          <a:xfrm>
            <a:off x="227010" y="5438776"/>
            <a:ext cx="11737975" cy="0"/>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936" y="359799"/>
            <a:ext cx="2019822" cy="334477"/>
          </a:xfrm>
          <a:prstGeom prst="rect">
            <a:avLst/>
          </a:prstGeom>
        </p:spPr>
      </p:pic>
    </p:spTree>
    <p:extLst>
      <p:ext uri="{BB962C8B-B14F-4D97-AF65-F5344CB8AC3E}">
        <p14:creationId xmlns:p14="http://schemas.microsoft.com/office/powerpoint/2010/main" val="762532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urs (main and accent)">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1A7F25BA-6D18-4621-BA83-7FA045100019}"/>
              </a:ext>
            </a:extLst>
          </p:cNvPr>
          <p:cNvSpPr/>
          <p:nvPr userDrawn="1"/>
        </p:nvSpPr>
        <p:spPr>
          <a:xfrm>
            <a:off x="334962" y="4253947"/>
            <a:ext cx="983411" cy="98341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18" name="Rettangolo 17">
            <a:extLst>
              <a:ext uri="{FF2B5EF4-FFF2-40B4-BE49-F238E27FC236}">
                <a16:creationId xmlns:a16="http://schemas.microsoft.com/office/drawing/2014/main" id="{FA245BC0-1F81-44A8-AEED-738AED05F6C1}"/>
              </a:ext>
            </a:extLst>
          </p:cNvPr>
          <p:cNvSpPr/>
          <p:nvPr userDrawn="1"/>
        </p:nvSpPr>
        <p:spPr>
          <a:xfrm>
            <a:off x="6921627" y="4253943"/>
            <a:ext cx="983411" cy="98341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19" name="Rettangolo 18">
            <a:extLst>
              <a:ext uri="{FF2B5EF4-FFF2-40B4-BE49-F238E27FC236}">
                <a16:creationId xmlns:a16="http://schemas.microsoft.com/office/drawing/2014/main" id="{ED14EDEB-4432-4FBD-914F-EF878697D138}"/>
              </a:ext>
            </a:extLst>
          </p:cNvPr>
          <p:cNvSpPr/>
          <p:nvPr userDrawn="1"/>
        </p:nvSpPr>
        <p:spPr>
          <a:xfrm>
            <a:off x="1652295" y="4253946"/>
            <a:ext cx="983411" cy="983411"/>
          </a:xfrm>
          <a:prstGeom prst="rect">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0" name="Rettangolo 19">
            <a:extLst>
              <a:ext uri="{FF2B5EF4-FFF2-40B4-BE49-F238E27FC236}">
                <a16:creationId xmlns:a16="http://schemas.microsoft.com/office/drawing/2014/main" id="{D5458ECE-D1D7-46F5-98AB-7B91779E820D}"/>
              </a:ext>
            </a:extLst>
          </p:cNvPr>
          <p:cNvSpPr/>
          <p:nvPr userDrawn="1"/>
        </p:nvSpPr>
        <p:spPr>
          <a:xfrm>
            <a:off x="2969628" y="4253944"/>
            <a:ext cx="983411" cy="98341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1" name="Rettangolo 20">
            <a:extLst>
              <a:ext uri="{FF2B5EF4-FFF2-40B4-BE49-F238E27FC236}">
                <a16:creationId xmlns:a16="http://schemas.microsoft.com/office/drawing/2014/main" id="{9385E689-36F9-43F0-A48B-10BF0883B9EC}"/>
              </a:ext>
            </a:extLst>
          </p:cNvPr>
          <p:cNvSpPr/>
          <p:nvPr userDrawn="1"/>
        </p:nvSpPr>
        <p:spPr>
          <a:xfrm>
            <a:off x="4286961" y="4253944"/>
            <a:ext cx="983411" cy="983411"/>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2" name="Rettangolo 21">
            <a:extLst>
              <a:ext uri="{FF2B5EF4-FFF2-40B4-BE49-F238E27FC236}">
                <a16:creationId xmlns:a16="http://schemas.microsoft.com/office/drawing/2014/main" id="{4E507F9C-9181-4142-8A0E-C7A338DFE64F}"/>
              </a:ext>
            </a:extLst>
          </p:cNvPr>
          <p:cNvSpPr/>
          <p:nvPr userDrawn="1"/>
        </p:nvSpPr>
        <p:spPr>
          <a:xfrm>
            <a:off x="10873626" y="4253945"/>
            <a:ext cx="983411" cy="98341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3" name="Rettangolo 22">
            <a:extLst>
              <a:ext uri="{FF2B5EF4-FFF2-40B4-BE49-F238E27FC236}">
                <a16:creationId xmlns:a16="http://schemas.microsoft.com/office/drawing/2014/main" id="{CDD35AC0-89FB-4EF8-8BBA-A9DBF69AAFBA}"/>
              </a:ext>
            </a:extLst>
          </p:cNvPr>
          <p:cNvSpPr/>
          <p:nvPr userDrawn="1"/>
        </p:nvSpPr>
        <p:spPr>
          <a:xfrm>
            <a:off x="9556293" y="4253945"/>
            <a:ext cx="983411" cy="983411"/>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4" name="Rettangolo 23">
            <a:extLst>
              <a:ext uri="{FF2B5EF4-FFF2-40B4-BE49-F238E27FC236}">
                <a16:creationId xmlns:a16="http://schemas.microsoft.com/office/drawing/2014/main" id="{031595C1-F562-4951-AD7B-0D88C85F4A3C}"/>
              </a:ext>
            </a:extLst>
          </p:cNvPr>
          <p:cNvSpPr/>
          <p:nvPr userDrawn="1"/>
        </p:nvSpPr>
        <p:spPr>
          <a:xfrm>
            <a:off x="8238960" y="4253945"/>
            <a:ext cx="983411" cy="98341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25" name="CasellaDiTesto 24">
            <a:extLst>
              <a:ext uri="{FF2B5EF4-FFF2-40B4-BE49-F238E27FC236}">
                <a16:creationId xmlns:a16="http://schemas.microsoft.com/office/drawing/2014/main" id="{4753480F-4715-4054-B7AB-6F390C548AF6}"/>
              </a:ext>
            </a:extLst>
          </p:cNvPr>
          <p:cNvSpPr txBox="1"/>
          <p:nvPr userDrawn="1"/>
        </p:nvSpPr>
        <p:spPr>
          <a:xfrm>
            <a:off x="334963"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85%</a:t>
            </a:r>
          </a:p>
        </p:txBody>
      </p:sp>
      <p:sp>
        <p:nvSpPr>
          <p:cNvPr id="26" name="CasellaDiTesto 25">
            <a:extLst>
              <a:ext uri="{FF2B5EF4-FFF2-40B4-BE49-F238E27FC236}">
                <a16:creationId xmlns:a16="http://schemas.microsoft.com/office/drawing/2014/main" id="{12996BF0-1E5F-4CB3-BE7D-5F640D12D026}"/>
              </a:ext>
            </a:extLst>
          </p:cNvPr>
          <p:cNvSpPr txBox="1"/>
          <p:nvPr userDrawn="1"/>
        </p:nvSpPr>
        <p:spPr>
          <a:xfrm>
            <a:off x="1652295"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65%</a:t>
            </a:r>
          </a:p>
        </p:txBody>
      </p:sp>
      <p:sp>
        <p:nvSpPr>
          <p:cNvPr id="27" name="CasellaDiTesto 26">
            <a:extLst>
              <a:ext uri="{FF2B5EF4-FFF2-40B4-BE49-F238E27FC236}">
                <a16:creationId xmlns:a16="http://schemas.microsoft.com/office/drawing/2014/main" id="{9091A937-C585-46D8-962C-DFC8342FDE1C}"/>
              </a:ext>
            </a:extLst>
          </p:cNvPr>
          <p:cNvSpPr txBox="1"/>
          <p:nvPr userDrawn="1"/>
        </p:nvSpPr>
        <p:spPr>
          <a:xfrm>
            <a:off x="2969628"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50%</a:t>
            </a:r>
          </a:p>
        </p:txBody>
      </p:sp>
      <p:sp>
        <p:nvSpPr>
          <p:cNvPr id="28" name="CasellaDiTesto 27">
            <a:extLst>
              <a:ext uri="{FF2B5EF4-FFF2-40B4-BE49-F238E27FC236}">
                <a16:creationId xmlns:a16="http://schemas.microsoft.com/office/drawing/2014/main" id="{793892D2-B3E9-400B-82D2-A9342C067571}"/>
              </a:ext>
            </a:extLst>
          </p:cNvPr>
          <p:cNvSpPr txBox="1"/>
          <p:nvPr userDrawn="1"/>
        </p:nvSpPr>
        <p:spPr>
          <a:xfrm>
            <a:off x="4286961"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35%</a:t>
            </a:r>
          </a:p>
        </p:txBody>
      </p:sp>
      <p:sp>
        <p:nvSpPr>
          <p:cNvPr id="29" name="CasellaDiTesto 28">
            <a:extLst>
              <a:ext uri="{FF2B5EF4-FFF2-40B4-BE49-F238E27FC236}">
                <a16:creationId xmlns:a16="http://schemas.microsoft.com/office/drawing/2014/main" id="{8F1E9654-030A-4256-95B4-AB82E41F7D58}"/>
              </a:ext>
            </a:extLst>
          </p:cNvPr>
          <p:cNvSpPr txBox="1"/>
          <p:nvPr userDrawn="1"/>
        </p:nvSpPr>
        <p:spPr>
          <a:xfrm>
            <a:off x="6921627"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85%</a:t>
            </a:r>
          </a:p>
        </p:txBody>
      </p:sp>
      <p:sp>
        <p:nvSpPr>
          <p:cNvPr id="30" name="CasellaDiTesto 29">
            <a:extLst>
              <a:ext uri="{FF2B5EF4-FFF2-40B4-BE49-F238E27FC236}">
                <a16:creationId xmlns:a16="http://schemas.microsoft.com/office/drawing/2014/main" id="{19123CAA-3ED6-4883-8903-29B41740857D}"/>
              </a:ext>
            </a:extLst>
          </p:cNvPr>
          <p:cNvSpPr txBox="1"/>
          <p:nvPr userDrawn="1"/>
        </p:nvSpPr>
        <p:spPr>
          <a:xfrm>
            <a:off x="8238960"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70%</a:t>
            </a:r>
          </a:p>
        </p:txBody>
      </p:sp>
      <p:sp>
        <p:nvSpPr>
          <p:cNvPr id="31" name="CasellaDiTesto 30">
            <a:extLst>
              <a:ext uri="{FF2B5EF4-FFF2-40B4-BE49-F238E27FC236}">
                <a16:creationId xmlns:a16="http://schemas.microsoft.com/office/drawing/2014/main" id="{EE55CD6D-1C8B-49AA-A917-8B2F6815987F}"/>
              </a:ext>
            </a:extLst>
          </p:cNvPr>
          <p:cNvSpPr txBox="1"/>
          <p:nvPr userDrawn="1"/>
        </p:nvSpPr>
        <p:spPr>
          <a:xfrm>
            <a:off x="9556293"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55%</a:t>
            </a:r>
          </a:p>
        </p:txBody>
      </p:sp>
      <p:sp>
        <p:nvSpPr>
          <p:cNvPr id="32" name="CasellaDiTesto 31">
            <a:extLst>
              <a:ext uri="{FF2B5EF4-FFF2-40B4-BE49-F238E27FC236}">
                <a16:creationId xmlns:a16="http://schemas.microsoft.com/office/drawing/2014/main" id="{8C1BE02C-92B5-49F0-83A1-79218E3FABD9}"/>
              </a:ext>
            </a:extLst>
          </p:cNvPr>
          <p:cNvSpPr txBox="1"/>
          <p:nvPr userDrawn="1"/>
        </p:nvSpPr>
        <p:spPr>
          <a:xfrm>
            <a:off x="10873626" y="5256672"/>
            <a:ext cx="983410" cy="251030"/>
          </a:xfrm>
          <a:prstGeom prst="rect">
            <a:avLst/>
          </a:prstGeom>
          <a:noFill/>
        </p:spPr>
        <p:txBody>
          <a:bodyPr wrap="square" lIns="0" tIns="0" rIns="0" bIns="0" rtlCol="0">
            <a:noAutofit/>
          </a:bodyPr>
          <a:lstStyle/>
          <a:p>
            <a:r>
              <a:rPr lang="en-GB" noProof="0" dirty="0">
                <a:latin typeface="Times New Roman" panose="02020603050405020304" pitchFamily="18" charset="0"/>
              </a:rPr>
              <a:t>40%</a:t>
            </a:r>
          </a:p>
        </p:txBody>
      </p:sp>
      <p:grpSp>
        <p:nvGrpSpPr>
          <p:cNvPr id="35" name="Gruppo 34">
            <a:extLst>
              <a:ext uri="{FF2B5EF4-FFF2-40B4-BE49-F238E27FC236}">
                <a16:creationId xmlns:a16="http://schemas.microsoft.com/office/drawing/2014/main" id="{12BC508D-4720-FD40-B8FE-9156053D2B8D}"/>
              </a:ext>
            </a:extLst>
          </p:cNvPr>
          <p:cNvGrpSpPr/>
          <p:nvPr userDrawn="1"/>
        </p:nvGrpSpPr>
        <p:grpSpPr>
          <a:xfrm>
            <a:off x="334963" y="1285336"/>
            <a:ext cx="983411" cy="1849582"/>
            <a:chOff x="334963" y="1285336"/>
            <a:chExt cx="983411" cy="1849582"/>
          </a:xfrm>
        </p:grpSpPr>
        <p:sp>
          <p:nvSpPr>
            <p:cNvPr id="16" name="Rettangolo 15">
              <a:extLst>
                <a:ext uri="{FF2B5EF4-FFF2-40B4-BE49-F238E27FC236}">
                  <a16:creationId xmlns:a16="http://schemas.microsoft.com/office/drawing/2014/main" id="{64F41BCA-3A1A-4965-B070-B71394531CDF}"/>
                </a:ext>
              </a:extLst>
            </p:cNvPr>
            <p:cNvSpPr/>
            <p:nvPr userDrawn="1"/>
          </p:nvSpPr>
          <p:spPr>
            <a:xfrm>
              <a:off x="334963" y="1285336"/>
              <a:ext cx="983411" cy="983411"/>
            </a:xfrm>
            <a:prstGeom prst="rect">
              <a:avLst/>
            </a:prstGeom>
            <a:solidFill>
              <a:srgbClr val="001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33" name="CasellaDiTesto 32">
              <a:extLst>
                <a:ext uri="{FF2B5EF4-FFF2-40B4-BE49-F238E27FC236}">
                  <a16:creationId xmlns:a16="http://schemas.microsoft.com/office/drawing/2014/main" id="{F8067DCD-C53B-6D4A-8D1B-A4C435E8A267}"/>
                </a:ext>
              </a:extLst>
            </p:cNvPr>
            <p:cNvSpPr txBox="1"/>
            <p:nvPr userDrawn="1"/>
          </p:nvSpPr>
          <p:spPr>
            <a:xfrm>
              <a:off x="334963"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37" name="CasellaDiTesto 36">
              <a:extLst>
                <a:ext uri="{FF2B5EF4-FFF2-40B4-BE49-F238E27FC236}">
                  <a16:creationId xmlns:a16="http://schemas.microsoft.com/office/drawing/2014/main" id="{7E77E5D7-938D-3346-8134-24E34632C166}"/>
                </a:ext>
              </a:extLst>
            </p:cNvPr>
            <p:cNvSpPr txBox="1"/>
            <p:nvPr userDrawn="1"/>
          </p:nvSpPr>
          <p:spPr>
            <a:xfrm>
              <a:off x="900454"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0</a:t>
              </a:r>
            </a:p>
            <a:p>
              <a:pPr algn="r"/>
              <a:r>
                <a:rPr lang="en-GB" noProof="0" dirty="0">
                  <a:latin typeface="Times New Roman" panose="02020603050405020304" pitchFamily="18" charset="0"/>
                </a:rPr>
                <a:t>30</a:t>
              </a:r>
            </a:p>
            <a:p>
              <a:pPr algn="r"/>
              <a:r>
                <a:rPr lang="en-GB" noProof="0" dirty="0">
                  <a:latin typeface="Times New Roman" panose="02020603050405020304" pitchFamily="18" charset="0"/>
                </a:rPr>
                <a:t>133</a:t>
              </a:r>
            </a:p>
          </p:txBody>
        </p:sp>
      </p:grpSp>
      <p:grpSp>
        <p:nvGrpSpPr>
          <p:cNvPr id="34" name="Gruppo 33">
            <a:extLst>
              <a:ext uri="{FF2B5EF4-FFF2-40B4-BE49-F238E27FC236}">
                <a16:creationId xmlns:a16="http://schemas.microsoft.com/office/drawing/2014/main" id="{1282EEDF-1C50-BC4A-A997-FB1CC73FFA01}"/>
              </a:ext>
            </a:extLst>
          </p:cNvPr>
          <p:cNvGrpSpPr/>
          <p:nvPr userDrawn="1"/>
        </p:nvGrpSpPr>
        <p:grpSpPr>
          <a:xfrm>
            <a:off x="1834323" y="1285336"/>
            <a:ext cx="988778" cy="1849582"/>
            <a:chOff x="1646929" y="1285336"/>
            <a:chExt cx="988778" cy="1849582"/>
          </a:xfrm>
        </p:grpSpPr>
        <p:sp>
          <p:nvSpPr>
            <p:cNvPr id="7" name="Rettangolo 6">
              <a:extLst>
                <a:ext uri="{FF2B5EF4-FFF2-40B4-BE49-F238E27FC236}">
                  <a16:creationId xmlns:a16="http://schemas.microsoft.com/office/drawing/2014/main" id="{3F32B03D-D097-4AB7-927B-3170F668AAF8}"/>
                </a:ext>
              </a:extLst>
            </p:cNvPr>
            <p:cNvSpPr/>
            <p:nvPr userDrawn="1"/>
          </p:nvSpPr>
          <p:spPr>
            <a:xfrm>
              <a:off x="1652296" y="1285336"/>
              <a:ext cx="983411" cy="983411"/>
            </a:xfrm>
            <a:prstGeom prst="rect">
              <a:avLst/>
            </a:prstGeom>
            <a:solidFill>
              <a:srgbClr val="FF5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38" name="CasellaDiTesto 37">
              <a:extLst>
                <a:ext uri="{FF2B5EF4-FFF2-40B4-BE49-F238E27FC236}">
                  <a16:creationId xmlns:a16="http://schemas.microsoft.com/office/drawing/2014/main" id="{20C8B4A8-2A95-1D4F-8E60-489C9EDC9388}"/>
                </a:ext>
              </a:extLst>
            </p:cNvPr>
            <p:cNvSpPr txBox="1"/>
            <p:nvPr userDrawn="1"/>
          </p:nvSpPr>
          <p:spPr>
            <a:xfrm>
              <a:off x="1646929"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39" name="CasellaDiTesto 38">
              <a:extLst>
                <a:ext uri="{FF2B5EF4-FFF2-40B4-BE49-F238E27FC236}">
                  <a16:creationId xmlns:a16="http://schemas.microsoft.com/office/drawing/2014/main" id="{3EC830B2-A5C3-C84A-9C53-73C85457DCDF}"/>
                </a:ext>
              </a:extLst>
            </p:cNvPr>
            <p:cNvSpPr txBox="1"/>
            <p:nvPr userDrawn="1"/>
          </p:nvSpPr>
          <p:spPr>
            <a:xfrm>
              <a:off x="2212420"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255</a:t>
              </a:r>
            </a:p>
            <a:p>
              <a:pPr algn="r"/>
              <a:r>
                <a:rPr lang="en-GB" noProof="0" dirty="0">
                  <a:latin typeface="Times New Roman" panose="02020603050405020304" pitchFamily="18" charset="0"/>
                </a:rPr>
                <a:t>90</a:t>
              </a:r>
            </a:p>
            <a:p>
              <a:pPr algn="r"/>
              <a:r>
                <a:rPr lang="en-GB" noProof="0" dirty="0">
                  <a:latin typeface="Times New Roman" panose="02020603050405020304" pitchFamily="18" charset="0"/>
                </a:rPr>
                <a:t>251</a:t>
              </a:r>
            </a:p>
          </p:txBody>
        </p:sp>
      </p:grpSp>
      <p:grpSp>
        <p:nvGrpSpPr>
          <p:cNvPr id="15" name="Gruppo 14">
            <a:extLst>
              <a:ext uri="{FF2B5EF4-FFF2-40B4-BE49-F238E27FC236}">
                <a16:creationId xmlns:a16="http://schemas.microsoft.com/office/drawing/2014/main" id="{EED5423D-A393-1E44-8A75-5C99BF076E57}"/>
              </a:ext>
            </a:extLst>
          </p:cNvPr>
          <p:cNvGrpSpPr/>
          <p:nvPr userDrawn="1"/>
        </p:nvGrpSpPr>
        <p:grpSpPr>
          <a:xfrm>
            <a:off x="3339050" y="1285336"/>
            <a:ext cx="984206" cy="1849582"/>
            <a:chOff x="2968834" y="1285336"/>
            <a:chExt cx="984206" cy="1849582"/>
          </a:xfrm>
        </p:grpSpPr>
        <p:sp>
          <p:nvSpPr>
            <p:cNvPr id="8" name="Rettangolo 7">
              <a:extLst>
                <a:ext uri="{FF2B5EF4-FFF2-40B4-BE49-F238E27FC236}">
                  <a16:creationId xmlns:a16="http://schemas.microsoft.com/office/drawing/2014/main" id="{5293C3C0-30F9-4822-A5F5-9A892F19ACC7}"/>
                </a:ext>
              </a:extLst>
            </p:cNvPr>
            <p:cNvSpPr/>
            <p:nvPr userDrawn="1"/>
          </p:nvSpPr>
          <p:spPr>
            <a:xfrm>
              <a:off x="2969629" y="1285336"/>
              <a:ext cx="983411" cy="98341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40" name="CasellaDiTesto 39">
              <a:extLst>
                <a:ext uri="{FF2B5EF4-FFF2-40B4-BE49-F238E27FC236}">
                  <a16:creationId xmlns:a16="http://schemas.microsoft.com/office/drawing/2014/main" id="{7B28C42B-49B5-3348-89BE-9A3A71A39189}"/>
                </a:ext>
              </a:extLst>
            </p:cNvPr>
            <p:cNvSpPr txBox="1"/>
            <p:nvPr userDrawn="1"/>
          </p:nvSpPr>
          <p:spPr>
            <a:xfrm>
              <a:off x="2968834"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41" name="CasellaDiTesto 40">
              <a:extLst>
                <a:ext uri="{FF2B5EF4-FFF2-40B4-BE49-F238E27FC236}">
                  <a16:creationId xmlns:a16="http://schemas.microsoft.com/office/drawing/2014/main" id="{BA31E469-373C-2E44-9545-C6BA5561CA70}"/>
                </a:ext>
              </a:extLst>
            </p:cNvPr>
            <p:cNvSpPr txBox="1"/>
            <p:nvPr userDrawn="1"/>
          </p:nvSpPr>
          <p:spPr>
            <a:xfrm>
              <a:off x="3534325"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255</a:t>
              </a:r>
            </a:p>
            <a:p>
              <a:pPr algn="r"/>
              <a:r>
                <a:rPr lang="en-GB" noProof="0" dirty="0">
                  <a:latin typeface="Times New Roman" panose="02020603050405020304" pitchFamily="18" charset="0"/>
                </a:rPr>
                <a:t>213</a:t>
              </a:r>
            </a:p>
            <a:p>
              <a:pPr algn="r"/>
              <a:r>
                <a:rPr lang="en-GB" noProof="0" dirty="0">
                  <a:latin typeface="Times New Roman" panose="02020603050405020304" pitchFamily="18" charset="0"/>
                </a:rPr>
                <a:t>0</a:t>
              </a:r>
            </a:p>
          </p:txBody>
        </p:sp>
      </p:grpSp>
      <p:grpSp>
        <p:nvGrpSpPr>
          <p:cNvPr id="6" name="Gruppo 5">
            <a:extLst>
              <a:ext uri="{FF2B5EF4-FFF2-40B4-BE49-F238E27FC236}">
                <a16:creationId xmlns:a16="http://schemas.microsoft.com/office/drawing/2014/main" id="{770072B7-8E18-484E-8096-D193A1CB9E86}"/>
              </a:ext>
            </a:extLst>
          </p:cNvPr>
          <p:cNvGrpSpPr/>
          <p:nvPr userDrawn="1"/>
        </p:nvGrpSpPr>
        <p:grpSpPr>
          <a:xfrm>
            <a:off x="4839205" y="1285336"/>
            <a:ext cx="989574" cy="1849582"/>
            <a:chOff x="4280799" y="1285336"/>
            <a:chExt cx="989574" cy="1849582"/>
          </a:xfrm>
        </p:grpSpPr>
        <p:sp>
          <p:nvSpPr>
            <p:cNvPr id="9" name="Rettangolo 8">
              <a:extLst>
                <a:ext uri="{FF2B5EF4-FFF2-40B4-BE49-F238E27FC236}">
                  <a16:creationId xmlns:a16="http://schemas.microsoft.com/office/drawing/2014/main" id="{247653BC-DF57-418B-9929-76D9E35A38B8}"/>
                </a:ext>
              </a:extLst>
            </p:cNvPr>
            <p:cNvSpPr/>
            <p:nvPr userDrawn="1"/>
          </p:nvSpPr>
          <p:spPr>
            <a:xfrm>
              <a:off x="4286962" y="1285336"/>
              <a:ext cx="983411" cy="983411"/>
            </a:xfrm>
            <a:prstGeom prst="rect">
              <a:avLst/>
            </a:prstGeom>
            <a:solidFill>
              <a:srgbClr val="E6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42" name="CasellaDiTesto 41">
              <a:extLst>
                <a:ext uri="{FF2B5EF4-FFF2-40B4-BE49-F238E27FC236}">
                  <a16:creationId xmlns:a16="http://schemas.microsoft.com/office/drawing/2014/main" id="{523054D9-46C6-9E45-80AC-C2349883FDC8}"/>
                </a:ext>
              </a:extLst>
            </p:cNvPr>
            <p:cNvSpPr txBox="1"/>
            <p:nvPr userDrawn="1"/>
          </p:nvSpPr>
          <p:spPr>
            <a:xfrm>
              <a:off x="4280799"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43" name="CasellaDiTesto 42">
              <a:extLst>
                <a:ext uri="{FF2B5EF4-FFF2-40B4-BE49-F238E27FC236}">
                  <a16:creationId xmlns:a16="http://schemas.microsoft.com/office/drawing/2014/main" id="{3CB78434-3F1F-B741-BA0F-506A6AAE845E}"/>
                </a:ext>
              </a:extLst>
            </p:cNvPr>
            <p:cNvSpPr txBox="1"/>
            <p:nvPr userDrawn="1"/>
          </p:nvSpPr>
          <p:spPr>
            <a:xfrm>
              <a:off x="4846290"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230</a:t>
              </a:r>
            </a:p>
            <a:p>
              <a:pPr algn="r"/>
              <a:r>
                <a:rPr lang="en-GB" noProof="0" dirty="0">
                  <a:latin typeface="Times New Roman" panose="02020603050405020304" pitchFamily="18" charset="0"/>
                </a:rPr>
                <a:t>100</a:t>
              </a:r>
            </a:p>
            <a:p>
              <a:pPr algn="r"/>
              <a:r>
                <a:rPr lang="en-GB" noProof="0" dirty="0">
                  <a:latin typeface="Times New Roman" panose="02020603050405020304" pitchFamily="18" charset="0"/>
                </a:rPr>
                <a:t>0</a:t>
              </a:r>
            </a:p>
          </p:txBody>
        </p:sp>
      </p:grpSp>
      <p:grpSp>
        <p:nvGrpSpPr>
          <p:cNvPr id="5" name="Gruppo 4">
            <a:extLst>
              <a:ext uri="{FF2B5EF4-FFF2-40B4-BE49-F238E27FC236}">
                <a16:creationId xmlns:a16="http://schemas.microsoft.com/office/drawing/2014/main" id="{CF9185DF-967A-C742-9777-C8F91C72E1F1}"/>
              </a:ext>
            </a:extLst>
          </p:cNvPr>
          <p:cNvGrpSpPr/>
          <p:nvPr userDrawn="1"/>
        </p:nvGrpSpPr>
        <p:grpSpPr>
          <a:xfrm>
            <a:off x="6344728" y="1285336"/>
            <a:ext cx="985003" cy="1849582"/>
            <a:chOff x="5602703" y="1285336"/>
            <a:chExt cx="985003" cy="1849582"/>
          </a:xfrm>
        </p:grpSpPr>
        <p:sp>
          <p:nvSpPr>
            <p:cNvPr id="10" name="Rettangolo 9">
              <a:extLst>
                <a:ext uri="{FF2B5EF4-FFF2-40B4-BE49-F238E27FC236}">
                  <a16:creationId xmlns:a16="http://schemas.microsoft.com/office/drawing/2014/main" id="{E4B42762-3280-488E-8413-D8FE06C7C467}"/>
                </a:ext>
              </a:extLst>
            </p:cNvPr>
            <p:cNvSpPr/>
            <p:nvPr userDrawn="1"/>
          </p:nvSpPr>
          <p:spPr>
            <a:xfrm>
              <a:off x="5604295" y="1285336"/>
              <a:ext cx="983411" cy="983411"/>
            </a:xfrm>
            <a:prstGeom prst="rect">
              <a:avLst/>
            </a:prstGeom>
            <a:solidFill>
              <a:srgbClr val="00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44" name="CasellaDiTesto 43">
              <a:extLst>
                <a:ext uri="{FF2B5EF4-FFF2-40B4-BE49-F238E27FC236}">
                  <a16:creationId xmlns:a16="http://schemas.microsoft.com/office/drawing/2014/main" id="{A92EE305-A9BC-F948-A7FA-7E0A9C48D127}"/>
                </a:ext>
              </a:extLst>
            </p:cNvPr>
            <p:cNvSpPr txBox="1"/>
            <p:nvPr userDrawn="1"/>
          </p:nvSpPr>
          <p:spPr>
            <a:xfrm>
              <a:off x="5602703"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45" name="CasellaDiTesto 44">
              <a:extLst>
                <a:ext uri="{FF2B5EF4-FFF2-40B4-BE49-F238E27FC236}">
                  <a16:creationId xmlns:a16="http://schemas.microsoft.com/office/drawing/2014/main" id="{DF46D59B-E968-D343-A286-490AF1CBB563}"/>
                </a:ext>
              </a:extLst>
            </p:cNvPr>
            <p:cNvSpPr txBox="1"/>
            <p:nvPr userDrawn="1"/>
          </p:nvSpPr>
          <p:spPr>
            <a:xfrm>
              <a:off x="6168194"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0</a:t>
              </a:r>
            </a:p>
            <a:p>
              <a:pPr algn="r"/>
              <a:r>
                <a:rPr lang="en-GB" noProof="0" dirty="0">
                  <a:latin typeface="Times New Roman" panose="02020603050405020304" pitchFamily="18" charset="0"/>
                </a:rPr>
                <a:t>110</a:t>
              </a:r>
            </a:p>
            <a:p>
              <a:pPr algn="r"/>
              <a:r>
                <a:rPr lang="en-GB" noProof="0" dirty="0">
                  <a:latin typeface="Times New Roman" panose="02020603050405020304" pitchFamily="18" charset="0"/>
                </a:rPr>
                <a:t>120</a:t>
              </a:r>
            </a:p>
          </p:txBody>
        </p:sp>
      </p:grpSp>
      <p:grpSp>
        <p:nvGrpSpPr>
          <p:cNvPr id="4" name="Gruppo 3">
            <a:extLst>
              <a:ext uri="{FF2B5EF4-FFF2-40B4-BE49-F238E27FC236}">
                <a16:creationId xmlns:a16="http://schemas.microsoft.com/office/drawing/2014/main" id="{DB02FD4E-44C7-A74F-A6D8-A07CBA57450D}"/>
              </a:ext>
            </a:extLst>
          </p:cNvPr>
          <p:cNvGrpSpPr/>
          <p:nvPr userDrawn="1"/>
        </p:nvGrpSpPr>
        <p:grpSpPr>
          <a:xfrm>
            <a:off x="7845680" y="1285336"/>
            <a:ext cx="1000310" cy="1849582"/>
            <a:chOff x="6904729" y="1285336"/>
            <a:chExt cx="1000310" cy="1849582"/>
          </a:xfrm>
        </p:grpSpPr>
        <p:sp>
          <p:nvSpPr>
            <p:cNvPr id="11" name="Rettangolo 10">
              <a:extLst>
                <a:ext uri="{FF2B5EF4-FFF2-40B4-BE49-F238E27FC236}">
                  <a16:creationId xmlns:a16="http://schemas.microsoft.com/office/drawing/2014/main" id="{B9A609AA-16D4-49E5-A6C6-5B098E7B7537}"/>
                </a:ext>
              </a:extLst>
            </p:cNvPr>
            <p:cNvSpPr/>
            <p:nvPr userDrawn="1"/>
          </p:nvSpPr>
          <p:spPr>
            <a:xfrm>
              <a:off x="6921628" y="1285336"/>
              <a:ext cx="983411" cy="9834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46" name="CasellaDiTesto 45">
              <a:extLst>
                <a:ext uri="{FF2B5EF4-FFF2-40B4-BE49-F238E27FC236}">
                  <a16:creationId xmlns:a16="http://schemas.microsoft.com/office/drawing/2014/main" id="{5CA998CD-A3C6-F542-BA21-8CE38380AF81}"/>
                </a:ext>
              </a:extLst>
            </p:cNvPr>
            <p:cNvSpPr txBox="1"/>
            <p:nvPr userDrawn="1"/>
          </p:nvSpPr>
          <p:spPr>
            <a:xfrm>
              <a:off x="6904729"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47" name="CasellaDiTesto 46">
              <a:extLst>
                <a:ext uri="{FF2B5EF4-FFF2-40B4-BE49-F238E27FC236}">
                  <a16:creationId xmlns:a16="http://schemas.microsoft.com/office/drawing/2014/main" id="{3A4C7CEA-43B9-5845-84E7-0D243FC298BC}"/>
                </a:ext>
              </a:extLst>
            </p:cNvPr>
            <p:cNvSpPr txBox="1"/>
            <p:nvPr userDrawn="1"/>
          </p:nvSpPr>
          <p:spPr>
            <a:xfrm>
              <a:off x="7470220"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0</a:t>
              </a:r>
            </a:p>
            <a:p>
              <a:pPr algn="r"/>
              <a:r>
                <a:rPr lang="en-GB" noProof="0" dirty="0">
                  <a:latin typeface="Times New Roman" panose="02020603050405020304" pitchFamily="18" charset="0"/>
                </a:rPr>
                <a:t>235</a:t>
              </a:r>
            </a:p>
            <a:p>
              <a:pPr algn="r"/>
              <a:r>
                <a:rPr lang="en-GB" noProof="0" dirty="0">
                  <a:latin typeface="Times New Roman" panose="02020603050405020304" pitchFamily="18" charset="0"/>
                </a:rPr>
                <a:t>240</a:t>
              </a:r>
            </a:p>
          </p:txBody>
        </p:sp>
      </p:grpSp>
      <p:grpSp>
        <p:nvGrpSpPr>
          <p:cNvPr id="3" name="Gruppo 2">
            <a:extLst>
              <a:ext uri="{FF2B5EF4-FFF2-40B4-BE49-F238E27FC236}">
                <a16:creationId xmlns:a16="http://schemas.microsoft.com/office/drawing/2014/main" id="{99EA2EA3-DABF-1849-828C-325E0E678CE0}"/>
              </a:ext>
            </a:extLst>
          </p:cNvPr>
          <p:cNvGrpSpPr/>
          <p:nvPr userDrawn="1"/>
        </p:nvGrpSpPr>
        <p:grpSpPr>
          <a:xfrm>
            <a:off x="9361939" y="1285336"/>
            <a:ext cx="995739" cy="1849582"/>
            <a:chOff x="8226633" y="1285336"/>
            <a:chExt cx="995739" cy="1849582"/>
          </a:xfrm>
        </p:grpSpPr>
        <p:sp>
          <p:nvSpPr>
            <p:cNvPr id="12" name="Rettangolo 11">
              <a:extLst>
                <a:ext uri="{FF2B5EF4-FFF2-40B4-BE49-F238E27FC236}">
                  <a16:creationId xmlns:a16="http://schemas.microsoft.com/office/drawing/2014/main" id="{2D91E31B-8D36-4D62-814B-DBD7F6EFE246}"/>
                </a:ext>
              </a:extLst>
            </p:cNvPr>
            <p:cNvSpPr/>
            <p:nvPr userDrawn="1"/>
          </p:nvSpPr>
          <p:spPr>
            <a:xfrm>
              <a:off x="8238961" y="1285336"/>
              <a:ext cx="983411" cy="983411"/>
            </a:xfrm>
            <a:prstGeom prst="rect">
              <a:avLst/>
            </a:prstGeom>
            <a:solidFill>
              <a:srgbClr val="6E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48" name="CasellaDiTesto 47">
              <a:extLst>
                <a:ext uri="{FF2B5EF4-FFF2-40B4-BE49-F238E27FC236}">
                  <a16:creationId xmlns:a16="http://schemas.microsoft.com/office/drawing/2014/main" id="{31B17375-2BD3-D04D-8870-7937C1900473}"/>
                </a:ext>
              </a:extLst>
            </p:cNvPr>
            <p:cNvSpPr txBox="1"/>
            <p:nvPr userDrawn="1"/>
          </p:nvSpPr>
          <p:spPr>
            <a:xfrm>
              <a:off x="8226633"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49" name="CasellaDiTesto 48">
              <a:extLst>
                <a:ext uri="{FF2B5EF4-FFF2-40B4-BE49-F238E27FC236}">
                  <a16:creationId xmlns:a16="http://schemas.microsoft.com/office/drawing/2014/main" id="{D562FB8B-BC13-2E41-90D7-02FC48982624}"/>
                </a:ext>
              </a:extLst>
            </p:cNvPr>
            <p:cNvSpPr txBox="1"/>
            <p:nvPr userDrawn="1"/>
          </p:nvSpPr>
          <p:spPr>
            <a:xfrm>
              <a:off x="8792124"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110</a:t>
              </a:r>
            </a:p>
            <a:p>
              <a:pPr algn="r"/>
              <a:r>
                <a:rPr lang="en-GB" noProof="0" dirty="0">
                  <a:latin typeface="Times New Roman" panose="02020603050405020304" pitchFamily="18" charset="0"/>
                </a:rPr>
                <a:t>80</a:t>
              </a:r>
            </a:p>
            <a:p>
              <a:pPr algn="r"/>
              <a:r>
                <a:rPr lang="en-GB" noProof="0" dirty="0">
                  <a:latin typeface="Times New Roman" panose="02020603050405020304" pitchFamily="18" charset="0"/>
                </a:rPr>
                <a:t>160</a:t>
              </a:r>
            </a:p>
          </p:txBody>
        </p:sp>
      </p:grpSp>
      <p:grpSp>
        <p:nvGrpSpPr>
          <p:cNvPr id="2" name="Gruppo 1">
            <a:extLst>
              <a:ext uri="{FF2B5EF4-FFF2-40B4-BE49-F238E27FC236}">
                <a16:creationId xmlns:a16="http://schemas.microsoft.com/office/drawing/2014/main" id="{E8044B28-0FA1-524F-B8D9-F35D8BDF1A6F}"/>
              </a:ext>
            </a:extLst>
          </p:cNvPr>
          <p:cNvGrpSpPr/>
          <p:nvPr userDrawn="1"/>
        </p:nvGrpSpPr>
        <p:grpSpPr>
          <a:xfrm>
            <a:off x="10873626" y="1285336"/>
            <a:ext cx="991168" cy="1849582"/>
            <a:chOff x="9548537" y="1285336"/>
            <a:chExt cx="991168" cy="1849582"/>
          </a:xfrm>
        </p:grpSpPr>
        <p:sp>
          <p:nvSpPr>
            <p:cNvPr id="13" name="Rettangolo 12">
              <a:extLst>
                <a:ext uri="{FF2B5EF4-FFF2-40B4-BE49-F238E27FC236}">
                  <a16:creationId xmlns:a16="http://schemas.microsoft.com/office/drawing/2014/main" id="{C35888B7-E887-4100-B8B8-227AD559A5D5}"/>
                </a:ext>
              </a:extLst>
            </p:cNvPr>
            <p:cNvSpPr/>
            <p:nvPr userDrawn="1"/>
          </p:nvSpPr>
          <p:spPr>
            <a:xfrm>
              <a:off x="9556294" y="1285336"/>
              <a:ext cx="983411" cy="983411"/>
            </a:xfrm>
            <a:prstGeom prst="rect">
              <a:avLst/>
            </a:prstGeom>
            <a:solidFill>
              <a:srgbClr val="82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50" name="CasellaDiTesto 49">
              <a:extLst>
                <a:ext uri="{FF2B5EF4-FFF2-40B4-BE49-F238E27FC236}">
                  <a16:creationId xmlns:a16="http://schemas.microsoft.com/office/drawing/2014/main" id="{D709C1D0-5A2F-D548-9173-1626A8D173B4}"/>
                </a:ext>
              </a:extLst>
            </p:cNvPr>
            <p:cNvSpPr txBox="1"/>
            <p:nvPr userDrawn="1"/>
          </p:nvSpPr>
          <p:spPr>
            <a:xfrm>
              <a:off x="9548537" y="2338660"/>
              <a:ext cx="231567" cy="796258"/>
            </a:xfrm>
            <a:prstGeom prst="rect">
              <a:avLst/>
            </a:prstGeom>
            <a:noFill/>
          </p:spPr>
          <p:txBody>
            <a:bodyPr wrap="square" lIns="0" tIns="0" rIns="0" bIns="0" rtlCol="0">
              <a:noAutofit/>
            </a:bodyPr>
            <a:lstStyle/>
            <a:p>
              <a:r>
                <a:rPr lang="en-GB" noProof="0" dirty="0">
                  <a:latin typeface="Times New Roman" panose="02020603050405020304" pitchFamily="18" charset="0"/>
                </a:rPr>
                <a:t>R</a:t>
              </a:r>
            </a:p>
            <a:p>
              <a:r>
                <a:rPr lang="en-GB" noProof="0" dirty="0">
                  <a:latin typeface="Times New Roman" panose="02020603050405020304" pitchFamily="18" charset="0"/>
                </a:rPr>
                <a:t>G</a:t>
              </a:r>
            </a:p>
            <a:p>
              <a:r>
                <a:rPr lang="en-GB" noProof="0" dirty="0">
                  <a:latin typeface="Times New Roman" panose="02020603050405020304" pitchFamily="18" charset="0"/>
                </a:rPr>
                <a:t>B</a:t>
              </a:r>
            </a:p>
          </p:txBody>
        </p:sp>
        <p:sp>
          <p:nvSpPr>
            <p:cNvPr id="51" name="CasellaDiTesto 50">
              <a:extLst>
                <a:ext uri="{FF2B5EF4-FFF2-40B4-BE49-F238E27FC236}">
                  <a16:creationId xmlns:a16="http://schemas.microsoft.com/office/drawing/2014/main" id="{C42DB1F4-E4AA-1C42-9ED0-70C7A590407B}"/>
                </a:ext>
              </a:extLst>
            </p:cNvPr>
            <p:cNvSpPr txBox="1"/>
            <p:nvPr userDrawn="1"/>
          </p:nvSpPr>
          <p:spPr>
            <a:xfrm>
              <a:off x="10114028" y="2338660"/>
              <a:ext cx="411512" cy="796258"/>
            </a:xfrm>
            <a:prstGeom prst="rect">
              <a:avLst/>
            </a:prstGeom>
            <a:noFill/>
          </p:spPr>
          <p:txBody>
            <a:bodyPr wrap="square" lIns="0" tIns="0" rIns="0" bIns="0" rtlCol="0">
              <a:noAutofit/>
            </a:bodyPr>
            <a:lstStyle/>
            <a:p>
              <a:pPr algn="r"/>
              <a:r>
                <a:rPr lang="en-GB" noProof="0" dirty="0">
                  <a:latin typeface="Times New Roman" panose="02020603050405020304" pitchFamily="18" charset="0"/>
                </a:rPr>
                <a:t>130</a:t>
              </a:r>
            </a:p>
            <a:p>
              <a:pPr algn="r"/>
              <a:r>
                <a:rPr lang="en-GB" noProof="0" dirty="0">
                  <a:latin typeface="Times New Roman" panose="02020603050405020304" pitchFamily="18" charset="0"/>
                </a:rPr>
                <a:t>0</a:t>
              </a:r>
            </a:p>
            <a:p>
              <a:pPr algn="r"/>
              <a:r>
                <a:rPr lang="en-GB" noProof="0" dirty="0">
                  <a:latin typeface="Times New Roman" panose="02020603050405020304" pitchFamily="18" charset="0"/>
                </a:rPr>
                <a:t>60</a:t>
              </a:r>
            </a:p>
          </p:txBody>
        </p:sp>
      </p:grpSp>
      <p:sp>
        <p:nvSpPr>
          <p:cNvPr id="52" name="object 10">
            <a:extLst>
              <a:ext uri="{FF2B5EF4-FFF2-40B4-BE49-F238E27FC236}">
                <a16:creationId xmlns:a16="http://schemas.microsoft.com/office/drawing/2014/main" id="{39F525B1-D2EA-144C-A619-97C3E9352A5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ct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ct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pic>
        <p:nvPicPr>
          <p:cNvPr id="53" name="Elemento grafico 52">
            <a:extLst>
              <a:ext uri="{FF2B5EF4-FFF2-40B4-BE49-F238E27FC236}">
                <a16:creationId xmlns:a16="http://schemas.microsoft.com/office/drawing/2014/main" id="{FB65CB82-E41B-FF4B-8B8D-E923142EC5F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Tree>
    <p:extLst>
      <p:ext uri="{BB962C8B-B14F-4D97-AF65-F5344CB8AC3E}">
        <p14:creationId xmlns:p14="http://schemas.microsoft.com/office/powerpoint/2010/main" val="13071299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211">
          <p15:clr>
            <a:srgbClr val="FBAE40"/>
          </p15:clr>
        </p15:guide>
        <p15:guide id="4" pos="74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olo 2">
            <a:extLst>
              <a:ext uri="{FF2B5EF4-FFF2-40B4-BE49-F238E27FC236}">
                <a16:creationId xmlns:a16="http://schemas.microsoft.com/office/drawing/2014/main" id="{D1EAB1F2-44B4-AE44-8962-E7C3C8C54DEC}"/>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DFFFE4CB-6571-7F45-B4D9-F41C9211B900}"/>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pic>
        <p:nvPicPr>
          <p:cNvPr id="7" name="Elemento grafico 6">
            <a:extLst>
              <a:ext uri="{FF2B5EF4-FFF2-40B4-BE49-F238E27FC236}">
                <a16:creationId xmlns:a16="http://schemas.microsoft.com/office/drawing/2014/main" id="{FFAA4122-A12F-EF40-9AAE-9D9D8468A8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500600" y="64350"/>
            <a:ext cx="853200" cy="254887"/>
          </a:xfrm>
          <a:prstGeom prst="rect">
            <a:avLst/>
          </a:prstGeom>
        </p:spPr>
      </p:pic>
      <p:sp>
        <p:nvSpPr>
          <p:cNvPr id="11" name="object 10">
            <a:extLst>
              <a:ext uri="{FF2B5EF4-FFF2-40B4-BE49-F238E27FC236}">
                <a16:creationId xmlns:a16="http://schemas.microsoft.com/office/drawing/2014/main" id="{A79FF8B3-5217-8B48-9FB9-26048DB68C86}"/>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6" name="Segnaposto testo 4">
            <a:extLst>
              <a:ext uri="{FF2B5EF4-FFF2-40B4-BE49-F238E27FC236}">
                <a16:creationId xmlns:a16="http://schemas.microsoft.com/office/drawing/2014/main" id="{61025EB0-6A28-3B46-BC26-8751FDC27192}"/>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720" y="105834"/>
            <a:ext cx="1145729" cy="189730"/>
          </a:xfrm>
          <a:prstGeom prst="rect">
            <a:avLst/>
          </a:prstGeom>
        </p:spPr>
      </p:pic>
    </p:spTree>
    <p:extLst>
      <p:ext uri="{BB962C8B-B14F-4D97-AF65-F5344CB8AC3E}">
        <p14:creationId xmlns:p14="http://schemas.microsoft.com/office/powerpoint/2010/main" val="331544503"/>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xt box, doub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F7D8F80E-5D41-6141-BC2A-1D75DBFDD4AE}"/>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2" name="Segnaposto testo 34">
            <a:extLst>
              <a:ext uri="{FF2B5EF4-FFF2-40B4-BE49-F238E27FC236}">
                <a16:creationId xmlns:a16="http://schemas.microsoft.com/office/drawing/2014/main" id="{1C5FD4D0-521B-A84F-A512-3AFD4409785E}"/>
              </a:ext>
            </a:extLst>
          </p:cNvPr>
          <p:cNvSpPr>
            <a:spLocks noGrp="1"/>
          </p:cNvSpPr>
          <p:nvPr>
            <p:ph type="body" sz="quarter" idx="46" hasCustomPrompt="1"/>
          </p:nvPr>
        </p:nvSpPr>
        <p:spPr>
          <a:xfrm>
            <a:off x="226788" y="1586129"/>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1" name="Segnaposto testo 4">
            <a:extLst>
              <a:ext uri="{FF2B5EF4-FFF2-40B4-BE49-F238E27FC236}">
                <a16:creationId xmlns:a16="http://schemas.microsoft.com/office/drawing/2014/main" id="{FC94006E-EA25-4E41-A734-8D0A5710127D}"/>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6" name="object 10">
            <a:extLst>
              <a:ext uri="{FF2B5EF4-FFF2-40B4-BE49-F238E27FC236}">
                <a16:creationId xmlns:a16="http://schemas.microsoft.com/office/drawing/2014/main" id="{C053E769-B75E-BA40-A1ED-BDDF8BA527EF}"/>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0095999"/>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reaker Pages">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0B6F7065-ACCE-494A-86B2-87E4A1CBB067}"/>
              </a:ext>
            </a:extLst>
          </p:cNvPr>
          <p:cNvSpPr/>
          <p:nvPr userDrawn="1"/>
        </p:nvSpPr>
        <p:spPr>
          <a:xfrm>
            <a:off x="227014" y="386557"/>
            <a:ext cx="11737974" cy="6246812"/>
          </a:xfrm>
          <a:prstGeom prst="rect">
            <a:avLst/>
          </a:prstGeom>
          <a:solidFill>
            <a:srgbClr val="002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19" name="object 3">
            <a:extLst>
              <a:ext uri="{FF2B5EF4-FFF2-40B4-BE49-F238E27FC236}">
                <a16:creationId xmlns:a16="http://schemas.microsoft.com/office/drawing/2014/main" id="{677CEA82-18DE-E540-A592-FD99832CB202}"/>
              </a:ext>
            </a:extLst>
          </p:cNvPr>
          <p:cNvSpPr/>
          <p:nvPr userDrawn="1"/>
        </p:nvSpPr>
        <p:spPr>
          <a:xfrm>
            <a:off x="576000" y="977890"/>
            <a:ext cx="5406390" cy="0"/>
          </a:xfrm>
          <a:custGeom>
            <a:avLst/>
            <a:gdLst/>
            <a:ahLst/>
            <a:cxnLst/>
            <a:rect l="l" t="t" r="r" b="b"/>
            <a:pathLst>
              <a:path w="5406390">
                <a:moveTo>
                  <a:pt x="0" y="0"/>
                </a:moveTo>
                <a:lnTo>
                  <a:pt x="5405894" y="0"/>
                </a:lnTo>
              </a:path>
            </a:pathLst>
          </a:custGeom>
          <a:ln w="12700">
            <a:solidFill>
              <a:srgbClr val="FFFFFF"/>
            </a:solidFill>
          </a:ln>
        </p:spPr>
        <p:txBody>
          <a:bodyPr wrap="square" lIns="0" tIns="0" rIns="0" bIns="0" rtlCol="0"/>
          <a:lstStyle/>
          <a:p>
            <a:endParaRPr lang="en-GB" b="0" i="0" noProof="0" dirty="0">
              <a:latin typeface="Times New Roman" panose="02020603050405020304" pitchFamily="18" charset="0"/>
            </a:endParaRPr>
          </a:p>
        </p:txBody>
      </p:sp>
      <p:sp>
        <p:nvSpPr>
          <p:cNvPr id="20" name="object 5">
            <a:extLst>
              <a:ext uri="{FF2B5EF4-FFF2-40B4-BE49-F238E27FC236}">
                <a16:creationId xmlns:a16="http://schemas.microsoft.com/office/drawing/2014/main" id="{6B2F78B3-A07C-9147-8F47-2A9665F8F6AD}"/>
              </a:ext>
            </a:extLst>
          </p:cNvPr>
          <p:cNvSpPr/>
          <p:nvPr userDrawn="1"/>
        </p:nvSpPr>
        <p:spPr>
          <a:xfrm>
            <a:off x="6229842" y="977890"/>
            <a:ext cx="4157345" cy="0"/>
          </a:xfrm>
          <a:custGeom>
            <a:avLst/>
            <a:gdLst/>
            <a:ahLst/>
            <a:cxnLst/>
            <a:rect l="l" t="t" r="r" b="b"/>
            <a:pathLst>
              <a:path w="4157345">
                <a:moveTo>
                  <a:pt x="0" y="0"/>
                </a:moveTo>
                <a:lnTo>
                  <a:pt x="4157129" y="0"/>
                </a:lnTo>
              </a:path>
            </a:pathLst>
          </a:custGeom>
          <a:ln w="12700">
            <a:solidFill>
              <a:srgbClr val="FFFFFF"/>
            </a:solidFill>
          </a:ln>
        </p:spPr>
        <p:txBody>
          <a:bodyPr wrap="square" lIns="0" tIns="0" rIns="0" bIns="0" rtlCol="0"/>
          <a:lstStyle/>
          <a:p>
            <a:endParaRPr lang="en-GB" b="0" i="0" noProof="0" dirty="0">
              <a:latin typeface="Times New Roman" panose="02020603050405020304" pitchFamily="18" charset="0"/>
            </a:endParaRPr>
          </a:p>
        </p:txBody>
      </p:sp>
      <p:sp>
        <p:nvSpPr>
          <p:cNvPr id="11" name="Text Placeholder 2">
            <a:extLst>
              <a:ext uri="{FF2B5EF4-FFF2-40B4-BE49-F238E27FC236}">
                <a16:creationId xmlns:a16="http://schemas.microsoft.com/office/drawing/2014/main" id="{F264E3B3-1AD7-334A-983F-76F91A0C6536}"/>
              </a:ext>
            </a:extLst>
          </p:cNvPr>
          <p:cNvSpPr>
            <a:spLocks noGrp="1"/>
          </p:cNvSpPr>
          <p:nvPr>
            <p:ph type="body" sz="quarter" idx="10" hasCustomPrompt="1"/>
          </p:nvPr>
        </p:nvSpPr>
        <p:spPr>
          <a:xfrm>
            <a:off x="573947" y="1032061"/>
            <a:ext cx="5406389" cy="1134000"/>
          </a:xfrm>
        </p:spPr>
        <p:txBody>
          <a:bodyPr anchor="t">
            <a:noAutofit/>
          </a:bodyPr>
          <a:lstStyle>
            <a:lvl1pPr marL="0" indent="0">
              <a:lnSpc>
                <a:spcPct val="75000"/>
              </a:lnSpc>
              <a:buNone/>
              <a:defRPr lang="en-US" sz="9000" b="0" i="1" kern="0" spc="-700" baseline="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13" name="Text Placeholder 2">
            <a:extLst>
              <a:ext uri="{FF2B5EF4-FFF2-40B4-BE49-F238E27FC236}">
                <a16:creationId xmlns:a16="http://schemas.microsoft.com/office/drawing/2014/main" id="{D91A6EF9-FC0A-3742-AC1B-D751F2CFF150}"/>
              </a:ext>
            </a:extLst>
          </p:cNvPr>
          <p:cNvSpPr>
            <a:spLocks noGrp="1"/>
          </p:cNvSpPr>
          <p:nvPr>
            <p:ph type="body" sz="quarter" idx="11" hasCustomPrompt="1"/>
          </p:nvPr>
        </p:nvSpPr>
        <p:spPr>
          <a:xfrm>
            <a:off x="6270482" y="1094815"/>
            <a:ext cx="4829002" cy="1395036"/>
          </a:xfrm>
        </p:spPr>
        <p:txBody>
          <a:bodyPr>
            <a:noAutofit/>
          </a:bodyPr>
          <a:lstStyle>
            <a:lvl1pPr marL="0" indent="0">
              <a:lnSpc>
                <a:spcPct val="80000"/>
              </a:lnSpc>
              <a:buNone/>
              <a:defRPr lang="en-US" sz="3000" b="0" i="1" kern="600" spc="-100" dirty="0">
                <a:solidFill>
                  <a:srgbClr val="FFFFFF"/>
                </a:solidFill>
                <a:latin typeface="Times New Roman" panose="02020603050405020304" pitchFamily="18" charset="0"/>
                <a:ea typeface="+mn-ea"/>
                <a:cs typeface="Times New Roman"/>
              </a:defRPr>
            </a:lvl1pPr>
          </a:lstStyle>
          <a:p>
            <a:pPr lvl="0"/>
            <a:r>
              <a:rPr lang="en-GB" noProof="0" dirty="0"/>
              <a:t>Insert text</a:t>
            </a:r>
          </a:p>
        </p:txBody>
      </p:sp>
      <p:sp>
        <p:nvSpPr>
          <p:cNvPr id="8" name="object 10">
            <a:extLst>
              <a:ext uri="{FF2B5EF4-FFF2-40B4-BE49-F238E27FC236}">
                <a16:creationId xmlns:a16="http://schemas.microsoft.com/office/drawing/2014/main" id="{DBBE0410-68B6-2347-AA6A-DF31E11DF5A7}"/>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788362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0">
          <p15:clr>
            <a:srgbClr val="FBAE40"/>
          </p15:clr>
        </p15:guide>
        <p15:guide id="4" orient="horz" pos="65">
          <p15:clr>
            <a:srgbClr val="FBAE40"/>
          </p15:clr>
        </p15:guide>
        <p15:guide id="5" orient="horz" pos="243">
          <p15:clr>
            <a:srgbClr val="FBAE40"/>
          </p15:clr>
        </p15:guide>
        <p15:guide id="6" pos="143">
          <p15:clr>
            <a:srgbClr val="FBAE40"/>
          </p15:clr>
        </p15:guide>
        <p15:guide id="7" pos="7537">
          <p15:clr>
            <a:srgbClr val="FBAE40"/>
          </p15:clr>
        </p15:guide>
        <p15:guide id="8" orient="horz" pos="41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215EB411-0BF6-1E49-9F39-5EBDDF86C4C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12203" y="221503"/>
            <a:ext cx="1522081" cy="455020"/>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24775" y="221503"/>
            <a:ext cx="6986546" cy="6518366"/>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24008" y="339634"/>
            <a:ext cx="1767632" cy="292716"/>
          </a:xfrm>
          <a:prstGeom prst="rect">
            <a:avLst/>
          </a:prstGeom>
        </p:spPr>
      </p:pic>
    </p:spTree>
    <p:extLst>
      <p:ext uri="{BB962C8B-B14F-4D97-AF65-F5344CB8AC3E}">
        <p14:creationId xmlns:p14="http://schemas.microsoft.com/office/powerpoint/2010/main" val="3678174186"/>
      </p:ext>
    </p:extLst>
  </p:cSld>
  <p:clrMapOvr>
    <a:masterClrMapping/>
  </p:clrMapOvr>
  <p:extLst mod="1">
    <p:ext uri="{DCECCB84-F9BA-43D5-87BE-67443E8EF086}">
      <p15:sldGuideLst xmlns:p15="http://schemas.microsoft.com/office/powerpoint/2012/main">
        <p15:guide id="2" pos="4240">
          <p15:clr>
            <a:srgbClr val="FBAE40"/>
          </p15:clr>
        </p15:guide>
        <p15:guide id="3" orient="horz" pos="2380">
          <p15:clr>
            <a:srgbClr val="FBAE40"/>
          </p15:clr>
        </p15:guide>
        <p15:guide id="4" orient="horz" pos="67">
          <p15:clr>
            <a:srgbClr val="FBAE40"/>
          </p15:clr>
        </p15:guide>
        <p15:guide id="5" orient="horz" pos="1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boxes, doub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12EB637E-8626-E042-98E6-F8B0467014DA}"/>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1" name="Segnaposto testo 4">
            <a:extLst>
              <a:ext uri="{FF2B5EF4-FFF2-40B4-BE49-F238E27FC236}">
                <a16:creationId xmlns:a16="http://schemas.microsoft.com/office/drawing/2014/main" id="{6C0FA617-BF62-8543-A484-255C9EECA74B}"/>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5" name="object 10">
            <a:extLst>
              <a:ext uri="{FF2B5EF4-FFF2-40B4-BE49-F238E27FC236}">
                <a16:creationId xmlns:a16="http://schemas.microsoft.com/office/drawing/2014/main" id="{A714B0BB-2AF0-094C-AF0A-6E75C3EEDDBD}"/>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9472062"/>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ext box, double line title, no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0" indent="0" algn="l">
              <a:lnSpc>
                <a:spcPct val="100000"/>
              </a:lnSpc>
              <a:spcBef>
                <a:spcPts val="1000"/>
              </a:spcBef>
              <a:buFont typeface="Arial" panose="020B0604020202020204" pitchFamily="34" charset="0"/>
              <a:buNone/>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7" name="Titolo 2">
            <a:extLst>
              <a:ext uri="{FF2B5EF4-FFF2-40B4-BE49-F238E27FC236}">
                <a16:creationId xmlns:a16="http://schemas.microsoft.com/office/drawing/2014/main" id="{FF5E6C21-A9AB-A64F-8333-76B80802FAB5}"/>
              </a:ext>
            </a:extLst>
          </p:cNvPr>
          <p:cNvSpPr>
            <a:spLocks noGrp="1"/>
          </p:cNvSpPr>
          <p:nvPr>
            <p:ph type="title" hasCustomPrompt="1"/>
          </p:nvPr>
        </p:nvSpPr>
        <p:spPr>
          <a:xfrm>
            <a:off x="227013" y="517659"/>
            <a:ext cx="7343775" cy="1025831"/>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a:t>
            </a:r>
            <a:br>
              <a:rPr lang="en-GB" noProof="0"/>
            </a:br>
            <a:endParaRPr lang="en-GB" noProof="0"/>
          </a:p>
        </p:txBody>
      </p:sp>
      <p:sp>
        <p:nvSpPr>
          <p:cNvPr id="10" name="Segnaposto testo 4">
            <a:extLst>
              <a:ext uri="{FF2B5EF4-FFF2-40B4-BE49-F238E27FC236}">
                <a16:creationId xmlns:a16="http://schemas.microsoft.com/office/drawing/2014/main" id="{20A4B5AD-0EB0-D843-A0D4-A119C06B7725}"/>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4" name="object 10">
            <a:extLst>
              <a:ext uri="{FF2B5EF4-FFF2-40B4-BE49-F238E27FC236}">
                <a16:creationId xmlns:a16="http://schemas.microsoft.com/office/drawing/2014/main" id="{31301D0C-96B7-0A4E-88F1-8135C2C52088}"/>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11009141"/>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ext boxes,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3" y="2168525"/>
            <a:ext cx="5689600"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20" name="Segnaposto testo 4">
            <a:extLst>
              <a:ext uri="{FF2B5EF4-FFF2-40B4-BE49-F238E27FC236}">
                <a16:creationId xmlns:a16="http://schemas.microsoft.com/office/drawing/2014/main" id="{6822F512-4B3A-324C-BB25-50329EFFA0EC}"/>
              </a:ext>
            </a:extLst>
          </p:cNvPr>
          <p:cNvSpPr>
            <a:spLocks noGrp="1"/>
          </p:cNvSpPr>
          <p:nvPr>
            <p:ph type="body" sz="quarter" idx="23" hasCustomPrompt="1"/>
          </p:nvPr>
        </p:nvSpPr>
        <p:spPr>
          <a:xfrm>
            <a:off x="6275389" y="2169006"/>
            <a:ext cx="5689596"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chapter title</a:t>
            </a:r>
          </a:p>
        </p:txBody>
      </p:sp>
      <p:sp>
        <p:nvSpPr>
          <p:cNvPr id="10" name="Titolo 2">
            <a:extLst>
              <a:ext uri="{FF2B5EF4-FFF2-40B4-BE49-F238E27FC236}">
                <a16:creationId xmlns:a16="http://schemas.microsoft.com/office/drawing/2014/main" id="{5C5EBF33-7063-F240-8770-332E119A5F31}"/>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
        <p:nvSpPr>
          <p:cNvPr id="11" name="Segnaposto testo 34">
            <a:extLst>
              <a:ext uri="{FF2B5EF4-FFF2-40B4-BE49-F238E27FC236}">
                <a16:creationId xmlns:a16="http://schemas.microsoft.com/office/drawing/2014/main" id="{DB8793E9-FD75-1540-8D9E-B02CC28D0800}"/>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a:t>Insert Subtitle</a:t>
            </a:r>
          </a:p>
        </p:txBody>
      </p:sp>
      <p:sp>
        <p:nvSpPr>
          <p:cNvPr id="12" name="Segnaposto testo 4">
            <a:extLst>
              <a:ext uri="{FF2B5EF4-FFF2-40B4-BE49-F238E27FC236}">
                <a16:creationId xmlns:a16="http://schemas.microsoft.com/office/drawing/2014/main" id="{09108698-470E-5F47-B6DA-6185046CAB3C}"/>
              </a:ext>
            </a:extLst>
          </p:cNvPr>
          <p:cNvSpPr>
            <a:spLocks noGrp="1"/>
          </p:cNvSpPr>
          <p:nvPr>
            <p:ph type="body" sz="quarter" idx="12" hasCustomPrompt="1"/>
          </p:nvPr>
        </p:nvSpPr>
        <p:spPr>
          <a:xfrm>
            <a:off x="227013" y="6533515"/>
            <a:ext cx="11737972"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a:t>Source: Insert source</a:t>
            </a:r>
          </a:p>
        </p:txBody>
      </p:sp>
      <p:sp>
        <p:nvSpPr>
          <p:cNvPr id="16" name="object 10">
            <a:extLst>
              <a:ext uri="{FF2B5EF4-FFF2-40B4-BE49-F238E27FC236}">
                <a16:creationId xmlns:a16="http://schemas.microsoft.com/office/drawing/2014/main" id="{5F4E29D5-740D-E74D-B711-ABEF632268EA}"/>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51283341"/>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ext box,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227012" y="2168525"/>
            <a:ext cx="11737975" cy="3863565"/>
          </a:xfrm>
        </p:spPr>
        <p:txBody>
          <a:bodyPr lIns="0" tIns="0" rIns="0" bIns="0">
            <a:normAutofit/>
          </a:bodyPr>
          <a:lstStyle>
            <a:lvl1pPr marL="285750" indent="-285750" algn="l">
              <a:lnSpc>
                <a:spcPct val="100000"/>
              </a:lnSpc>
              <a:spcBef>
                <a:spcPts val="1000"/>
              </a:spcBef>
              <a:buFont typeface="Arial" panose="020B0604020202020204" pitchFamily="34" charset="0"/>
              <a:buChar char="•"/>
              <a:defRPr lang="it-IT" sz="1800" b="0" i="0" kern="1200" dirty="0">
                <a:solidFill>
                  <a:srgbClr val="002182"/>
                </a:solidFill>
                <a:latin typeface="Times New Roman" panose="02020603050405020304" pitchFamily="18" charset="0"/>
                <a:ea typeface="+mj-ea"/>
                <a:cs typeface="+mj-cs"/>
              </a:defRPr>
            </a:lvl1pPr>
          </a:lstStyle>
          <a:p>
            <a:pPr lvl="0"/>
            <a:r>
              <a:rPr lang="en-GB" noProof="0" dirty="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227013" y="119063"/>
            <a:ext cx="6947510" cy="197490"/>
          </a:xfr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smtClean="0">
                <a:solidFill>
                  <a:srgbClr val="FF5AFB"/>
                </a:solidFill>
                <a:effectLst/>
                <a:latin typeface="Times New Roman" panose="02020603050405020304" pitchFamily="18"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Insert chapter title</a:t>
            </a:r>
          </a:p>
        </p:txBody>
      </p:sp>
      <p:sp>
        <p:nvSpPr>
          <p:cNvPr id="14" name="Segnaposto testo 34">
            <a:extLst>
              <a:ext uri="{FF2B5EF4-FFF2-40B4-BE49-F238E27FC236}">
                <a16:creationId xmlns:a16="http://schemas.microsoft.com/office/drawing/2014/main" id="{FEA3D567-78C7-654E-BA9B-D17A3A455FF9}"/>
              </a:ext>
            </a:extLst>
          </p:cNvPr>
          <p:cNvSpPr>
            <a:spLocks noGrp="1"/>
          </p:cNvSpPr>
          <p:nvPr>
            <p:ph type="body" sz="quarter" idx="38" hasCustomPrompt="1"/>
          </p:nvPr>
        </p:nvSpPr>
        <p:spPr>
          <a:xfrm>
            <a:off x="227011" y="1070590"/>
            <a:ext cx="7344000" cy="361139"/>
          </a:xfrm>
        </p:spPr>
        <p:txBody>
          <a:bodyPr lIns="0" tIns="0" rIns="0" bIns="0">
            <a:noAutofit/>
          </a:bodyPr>
          <a:lstStyle>
            <a:lvl1pPr marL="0" indent="0">
              <a:buNone/>
              <a:defRPr lang="it-IT" sz="2000" b="0" i="0" kern="1200" smtClean="0">
                <a:solidFill>
                  <a:srgbClr val="002182"/>
                </a:solidFill>
                <a:latin typeface="Times New Roman" panose="02020603050405020304" pitchFamily="18" charset="0"/>
                <a:ea typeface="+mj-ea"/>
                <a:cs typeface="+mj-cs"/>
              </a:defRPr>
            </a:lvl1pPr>
            <a:lvl2pPr marL="457200" indent="0">
              <a:buNone/>
              <a:defRPr lang="it-IT" sz="2800" b="0" i="0" kern="1200" smtClean="0">
                <a:solidFill>
                  <a:schemeClr val="accent1"/>
                </a:solidFill>
                <a:latin typeface="Canela Light" pitchFamily="2" charset="77"/>
                <a:ea typeface="+mj-ea"/>
                <a:cs typeface="+mj-cs"/>
              </a:defRPr>
            </a:lvl2pPr>
            <a:lvl3pPr marL="914400" indent="0">
              <a:buNone/>
              <a:defRPr lang="it-IT" sz="2800" b="0" i="0" kern="1200" smtClean="0">
                <a:solidFill>
                  <a:schemeClr val="accent1"/>
                </a:solidFill>
                <a:latin typeface="Canela Light" pitchFamily="2" charset="77"/>
                <a:ea typeface="+mj-ea"/>
                <a:cs typeface="+mj-cs"/>
              </a:defRPr>
            </a:lvl3pPr>
            <a:lvl4pPr marL="1371600" indent="0">
              <a:buNone/>
              <a:defRPr lang="it-IT" sz="2800" b="0" i="0" kern="1200" smtClean="0">
                <a:solidFill>
                  <a:schemeClr val="accent1"/>
                </a:solidFill>
                <a:latin typeface="Canela Light" pitchFamily="2" charset="77"/>
                <a:ea typeface="+mj-ea"/>
                <a:cs typeface="+mj-cs"/>
              </a:defRPr>
            </a:lvl4pPr>
            <a:lvl5pPr marL="1828800" indent="0">
              <a:buNone/>
              <a:defRPr lang="it-IT" sz="2800" b="0" i="0" kern="1200">
                <a:solidFill>
                  <a:schemeClr val="accent1"/>
                </a:solidFill>
                <a:latin typeface="Canela Light" pitchFamily="2" charset="77"/>
                <a:ea typeface="+mj-ea"/>
                <a:cs typeface="+mj-cs"/>
              </a:defRPr>
            </a:lvl5pPr>
          </a:lstStyle>
          <a:p>
            <a:pPr lvl="0"/>
            <a:r>
              <a:rPr lang="en-GB" noProof="0" dirty="0"/>
              <a:t>Insert Subtitle</a:t>
            </a:r>
          </a:p>
        </p:txBody>
      </p:sp>
      <p:sp>
        <p:nvSpPr>
          <p:cNvPr id="10" name="Segnaposto testo 4">
            <a:extLst>
              <a:ext uri="{FF2B5EF4-FFF2-40B4-BE49-F238E27FC236}">
                <a16:creationId xmlns:a16="http://schemas.microsoft.com/office/drawing/2014/main" id="{99F97F88-86B0-DC42-BA1D-2D9AEF2C392B}"/>
              </a:ext>
            </a:extLst>
          </p:cNvPr>
          <p:cNvSpPr>
            <a:spLocks noGrp="1"/>
          </p:cNvSpPr>
          <p:nvPr>
            <p:ph type="body" sz="quarter" idx="12" hasCustomPrompt="1"/>
          </p:nvPr>
        </p:nvSpPr>
        <p:spPr>
          <a:xfrm>
            <a:off x="227013" y="6533515"/>
            <a:ext cx="11737974" cy="246062"/>
          </a:xfrm>
        </p:spPr>
        <p:txBody>
          <a:bodyPr vert="horz" lIns="0" tIns="0" rIns="0" bIns="0" rtlCol="0">
            <a:normAutofit/>
          </a:bodyPr>
          <a:lstStyle>
            <a:lvl1pPr marL="0" indent="0">
              <a:buNone/>
              <a:defRPr lang="it-IT" sz="100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228600" marR="0" lvl="0" indent="-228600" fontAlgn="auto">
              <a:spcAft>
                <a:spcPts val="0"/>
              </a:spcAft>
              <a:buClrTx/>
              <a:buSzTx/>
              <a:tabLst/>
            </a:pPr>
            <a:r>
              <a:rPr lang="en-GB" noProof="0" dirty="0"/>
              <a:t>Source: Insert source</a:t>
            </a:r>
          </a:p>
        </p:txBody>
      </p:sp>
      <p:sp>
        <p:nvSpPr>
          <p:cNvPr id="16" name="object 10">
            <a:extLst>
              <a:ext uri="{FF2B5EF4-FFF2-40B4-BE49-F238E27FC236}">
                <a16:creationId xmlns:a16="http://schemas.microsoft.com/office/drawing/2014/main" id="{E0452E66-FD58-9748-9205-2DAAEB7C42AE}"/>
              </a:ext>
            </a:extLst>
          </p:cNvPr>
          <p:cNvSpPr txBox="1"/>
          <p:nvPr userDrawn="1"/>
        </p:nvSpPr>
        <p:spPr>
          <a:xfrm>
            <a:off x="11546887" y="97973"/>
            <a:ext cx="418098" cy="197490"/>
          </a:xfrm>
          <a:prstGeom prst="rect">
            <a:avLst/>
          </a:prstGeom>
        </p:spPr>
        <p:txBody>
          <a:bodyPr vert="horz" wrap="square" lIns="0" tIns="12700" rIns="0" bIns="0" rtlCol="0">
            <a:spAutoFit/>
          </a:bodyPr>
          <a:lstStyle/>
          <a:p>
            <a:pPr marL="12700" marR="0" indent="0" algn="r" defTabSz="914400" rtl="0" eaLnBrk="1" fontAlgn="auto" latinLnBrk="0" hangingPunct="1">
              <a:lnSpc>
                <a:spcPct val="100000"/>
              </a:lnSpc>
              <a:spcBef>
                <a:spcPts val="100"/>
              </a:spcBef>
              <a:spcAft>
                <a:spcPts val="0"/>
              </a:spcAft>
              <a:buClrTx/>
              <a:buSzTx/>
              <a:buFontTx/>
              <a:buNone/>
              <a:tabLst/>
              <a:defRPr/>
            </a:pPr>
            <a:fld id="{B6F15528-21DE-4FAA-801E-634DDDAF4B2B}" type="slidenum">
              <a:rPr lang="en-GB" sz="1200" b="0" i="0" kern="1200" spc="50" noProof="0" smtClean="0">
                <a:solidFill>
                  <a:srgbClr val="FF59FF"/>
                </a:solidFill>
                <a:latin typeface="Times New Roman" panose="02020603050405020304" pitchFamily="18" charset="0"/>
                <a:ea typeface="+mn-ea"/>
                <a:cs typeface="Times New Roman" panose="02020603050405020304" pitchFamily="18" charset="0"/>
              </a:rPr>
              <a:pPr marL="12700" marR="0" indent="0" algn="r" defTabSz="914400" rtl="0" eaLnBrk="1" fontAlgn="auto" latinLnBrk="0" hangingPunct="1">
                <a:lnSpc>
                  <a:spcPct val="100000"/>
                </a:lnSpc>
                <a:spcBef>
                  <a:spcPts val="100"/>
                </a:spcBef>
                <a:spcAft>
                  <a:spcPts val="0"/>
                </a:spcAft>
                <a:buClrTx/>
                <a:buSzTx/>
                <a:buFontTx/>
                <a:buNone/>
                <a:tabLst/>
                <a:defRPr/>
              </a:pPr>
              <a:t>‹#›</a:t>
            </a:fld>
            <a:endParaRPr lang="en-GB" sz="1200" b="0" i="0" kern="1200" spc="50" noProof="0" dirty="0">
              <a:solidFill>
                <a:srgbClr val="FF59FF"/>
              </a:solidFill>
              <a:latin typeface="Times New Roman" panose="02020603050405020304" pitchFamily="18" charset="0"/>
              <a:ea typeface="+mn-ea"/>
              <a:cs typeface="Times New Roman" panose="02020603050405020304" pitchFamily="18" charset="0"/>
            </a:endParaRPr>
          </a:p>
        </p:txBody>
      </p:sp>
      <p:sp>
        <p:nvSpPr>
          <p:cNvPr id="9" name="Titolo 2">
            <a:extLst>
              <a:ext uri="{FF2B5EF4-FFF2-40B4-BE49-F238E27FC236}">
                <a16:creationId xmlns:a16="http://schemas.microsoft.com/office/drawing/2014/main" id="{A26311AD-606D-FC41-8B7F-0B6EB25C8947}"/>
              </a:ext>
            </a:extLst>
          </p:cNvPr>
          <p:cNvSpPr>
            <a:spLocks noGrp="1"/>
          </p:cNvSpPr>
          <p:nvPr>
            <p:ph type="title" hasCustomPrompt="1"/>
          </p:nvPr>
        </p:nvSpPr>
        <p:spPr>
          <a:xfrm>
            <a:off x="227013" y="516928"/>
            <a:ext cx="7344000" cy="506414"/>
          </a:xfrm>
        </p:spPr>
        <p:txBody>
          <a:bodyPr lIns="0" tIns="0" rIns="0" bIns="46800"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lang="it-IT" sz="4400" b="0" i="0" kern="1200" spc="-100"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Tree>
    <p:extLst>
      <p:ext uri="{BB962C8B-B14F-4D97-AF65-F5344CB8AC3E}">
        <p14:creationId xmlns:p14="http://schemas.microsoft.com/office/powerpoint/2010/main" val="1972961700"/>
      </p:ext>
    </p:extLst>
  </p:cSld>
  <p:clrMapOvr>
    <a:masterClrMapping/>
  </p:clrMapOvr>
  <p:extLst mod="1">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12"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11" Type="http://schemas.openxmlformats.org/officeDocument/2006/relationships/image" Target="../media/image5.sv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5.sv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image" Target="../media/image5.svg"/><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png"/><Relationship Id="rId5" Type="http://schemas.openxmlformats.org/officeDocument/2006/relationships/slideLayout" Target="../slideLayouts/slideLayout33.xml"/><Relationship Id="rId10" Type="http://schemas.openxmlformats.org/officeDocument/2006/relationships/image" Target="../media/image5.svg"/><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5.svg"/><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theme" Target="../theme/theme9.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egnaposto data 3">
            <a:extLst>
              <a:ext uri="{FF2B5EF4-FFF2-40B4-BE49-F238E27FC236}">
                <a16:creationId xmlns:a16="http://schemas.microsoft.com/office/drawing/2014/main" id="{9B40E5FA-D568-7B47-A0CD-0D72A7CF1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GB" noProof="0" dirty="0"/>
          </a:p>
        </p:txBody>
      </p:sp>
      <p:sp>
        <p:nvSpPr>
          <p:cNvPr id="5" name="Segnaposto piè di pagina 4">
            <a:extLst>
              <a:ext uri="{FF2B5EF4-FFF2-40B4-BE49-F238E27FC236}">
                <a16:creationId xmlns:a16="http://schemas.microsoft.com/office/drawing/2014/main" id="{E933F21E-561E-8649-91B1-6F98A0692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GB" noProof="0" dirty="0"/>
          </a:p>
        </p:txBody>
      </p:sp>
      <p:sp>
        <p:nvSpPr>
          <p:cNvPr id="6" name="Segnaposto numero diapositiva 5">
            <a:extLst>
              <a:ext uri="{FF2B5EF4-FFF2-40B4-BE49-F238E27FC236}">
                <a16:creationId xmlns:a16="http://schemas.microsoft.com/office/drawing/2014/main" id="{12A37645-BD60-8A43-BF3D-D0EA1D9C8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EB0751B8-164C-B94E-AA24-436EF010796F}" type="slidenum">
              <a:rPr lang="en-GB" noProof="0" smtClean="0"/>
              <a:pPr/>
              <a:t>‹#›</a:t>
            </a:fld>
            <a:endParaRPr lang="en-GB" noProof="0" dirty="0"/>
          </a:p>
        </p:txBody>
      </p:sp>
      <p:pic>
        <p:nvPicPr>
          <p:cNvPr id="9" name="Elemento grafico 8">
            <a:extLst>
              <a:ext uri="{FF2B5EF4-FFF2-40B4-BE49-F238E27FC236}">
                <a16:creationId xmlns:a16="http://schemas.microsoft.com/office/drawing/2014/main" id="{F6196DDA-86FD-B749-B80C-71FF0EDDEB80}"/>
              </a:ext>
            </a:extLst>
          </p:cNvPr>
          <p:cNvPicPr>
            <a:picLocks noChangeAspect="1"/>
          </p:cNvPicPr>
          <p:nvPr userDrawn="1"/>
        </p:nvPicPr>
        <p:blipFill>
          <a:blip r:embed="rId3">
            <a:extLst>
              <a:ext uri="{96DAC541-7B7A-43D3-8B79-37D633B846F1}">
                <asvg:svgBlip xmlns="" xmlns:asvg="http://schemas.microsoft.com/office/drawing/2016/SVG/main" r:embed="rId11"/>
              </a:ext>
            </a:extLst>
          </a:blip>
          <a:stretch>
            <a:fillRect/>
          </a:stretch>
        </p:blipFill>
        <p:spPr>
          <a:xfrm>
            <a:off x="10500600" y="64350"/>
            <a:ext cx="853200" cy="254887"/>
          </a:xfrm>
          <a:prstGeom prst="rect">
            <a:avLst/>
          </a:prstGeom>
        </p:spPr>
      </p:pic>
      <p:pic>
        <p:nvPicPr>
          <p:cNvPr id="11" name="Picture 10"/>
          <p:cNvPicPr>
            <a:picLocks noChangeAspect="1"/>
          </p:cNvPicPr>
          <p:nvPr userDrawn="1"/>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18107"/>
            <a:ext cx="1346755" cy="308494"/>
          </a:xfrm>
          <a:prstGeom prst="rect">
            <a:avLst/>
          </a:prstGeom>
        </p:spPr>
      </p:pic>
    </p:spTree>
    <p:extLst>
      <p:ext uri="{BB962C8B-B14F-4D97-AF65-F5344CB8AC3E}">
        <p14:creationId xmlns:p14="http://schemas.microsoft.com/office/powerpoint/2010/main" val="174760901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92418108"/>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F198EC-B6BE-43F9-A090-539076978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endParaRPr lang="en-GB" noProof="0" dirty="0"/>
          </a:p>
        </p:txBody>
      </p:sp>
      <p:sp>
        <p:nvSpPr>
          <p:cNvPr id="4" name="Segnaposto data 3">
            <a:extLst>
              <a:ext uri="{FF2B5EF4-FFF2-40B4-BE49-F238E27FC236}">
                <a16:creationId xmlns:a16="http://schemas.microsoft.com/office/drawing/2014/main" id="{E9EB6A71-AAF8-40EA-BEE0-568092923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30C2E8A4-EFDC-42D3-A0C9-7097C22197FE}" type="datetimeFigureOut">
              <a:rPr lang="en-GB" noProof="0" smtClean="0"/>
              <a:pPr/>
              <a:t>04/04/2022</a:t>
            </a:fld>
            <a:endParaRPr lang="en-GB" noProof="0" dirty="0"/>
          </a:p>
        </p:txBody>
      </p:sp>
      <p:sp>
        <p:nvSpPr>
          <p:cNvPr id="5" name="Segnaposto piè di pagina 4">
            <a:extLst>
              <a:ext uri="{FF2B5EF4-FFF2-40B4-BE49-F238E27FC236}">
                <a16:creationId xmlns:a16="http://schemas.microsoft.com/office/drawing/2014/main" id="{10FC86B3-2C34-445A-854C-C2CC40A5B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r>
              <a:rPr lang="en-GB" noProof="0" dirty="0"/>
              <a:t>Footer</a:t>
            </a:r>
          </a:p>
        </p:txBody>
      </p:sp>
      <p:sp>
        <p:nvSpPr>
          <p:cNvPr id="6" name="Segnaposto numero diapositiva 5">
            <a:extLst>
              <a:ext uri="{FF2B5EF4-FFF2-40B4-BE49-F238E27FC236}">
                <a16:creationId xmlns:a16="http://schemas.microsoft.com/office/drawing/2014/main" id="{A9F7CFB7-F85E-4AE6-B7E8-805070F9BF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1AA58F5D-2756-4B23-865E-3F8D71A4B542}" type="slidenum">
              <a:rPr lang="en-GB" noProof="0" smtClean="0"/>
              <a:pPr/>
              <a:t>‹#›</a:t>
            </a:fld>
            <a:endParaRPr lang="en-GB" noProof="0" dirty="0"/>
          </a:p>
        </p:txBody>
      </p:sp>
    </p:spTree>
    <p:extLst>
      <p:ext uri="{BB962C8B-B14F-4D97-AF65-F5344CB8AC3E}">
        <p14:creationId xmlns:p14="http://schemas.microsoft.com/office/powerpoint/2010/main" val="2278620316"/>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37541154"/>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77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Segnaposto data 3">
            <a:extLst>
              <a:ext uri="{FF2B5EF4-FFF2-40B4-BE49-F238E27FC236}">
                <a16:creationId xmlns:a16="http://schemas.microsoft.com/office/drawing/2014/main" id="{9B40E5FA-D568-7B47-A0CD-0D72A7CF1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GB" noProof="0" dirty="0"/>
          </a:p>
        </p:txBody>
      </p:sp>
      <p:sp>
        <p:nvSpPr>
          <p:cNvPr id="5" name="Segnaposto piè di pagina 4">
            <a:extLst>
              <a:ext uri="{FF2B5EF4-FFF2-40B4-BE49-F238E27FC236}">
                <a16:creationId xmlns:a16="http://schemas.microsoft.com/office/drawing/2014/main" id="{E933F21E-561E-8649-91B1-6F98A0692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GB" noProof="0" dirty="0"/>
          </a:p>
        </p:txBody>
      </p:sp>
      <p:sp>
        <p:nvSpPr>
          <p:cNvPr id="6" name="Segnaposto numero diapositiva 5">
            <a:extLst>
              <a:ext uri="{FF2B5EF4-FFF2-40B4-BE49-F238E27FC236}">
                <a16:creationId xmlns:a16="http://schemas.microsoft.com/office/drawing/2014/main" id="{12A37645-BD60-8A43-BF3D-D0EA1D9C8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EB0751B8-164C-B94E-AA24-436EF010796F}" type="slidenum">
              <a:rPr lang="en-GB" noProof="0" smtClean="0"/>
              <a:pPr/>
              <a:t>‹#›</a:t>
            </a:fld>
            <a:endParaRPr lang="en-GB" noProof="0" dirty="0"/>
          </a:p>
        </p:txBody>
      </p:sp>
    </p:spTree>
    <p:extLst>
      <p:ext uri="{BB962C8B-B14F-4D97-AF65-F5344CB8AC3E}">
        <p14:creationId xmlns:p14="http://schemas.microsoft.com/office/powerpoint/2010/main" val="774349193"/>
      </p:ext>
    </p:extLst>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7"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4">
            <a:extLst>
              <a:ext uri="{96DAC541-7B7A-43D3-8B79-37D633B846F1}">
                <asvg:svgBlip xmlns="" xmlns:asvg="http://schemas.microsoft.com/office/drawing/2016/SVG/main" r:embed="rId6"/>
              </a:ext>
            </a:extLst>
          </a:blip>
          <a:stretch>
            <a:fillRect/>
          </a:stretch>
        </p:blipFill>
        <p:spPr>
          <a:xfrm>
            <a:off x="10500600" y="64350"/>
            <a:ext cx="853200" cy="254887"/>
          </a:xfrm>
          <a:prstGeom prst="rect">
            <a:avLst/>
          </a:prstGeom>
        </p:spPr>
      </p:pic>
      <p:pic>
        <p:nvPicPr>
          <p:cNvPr id="8" name="Picture 7"/>
          <p:cNvPicPr>
            <a:picLocks noChangeAspect="1"/>
          </p:cNvPicPr>
          <p:nvPr userDrawn="1"/>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284331426"/>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7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64025A5-E249-A54A-B53E-1F952C8EF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B665526A-8396-B948-81BE-DEB17BEC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egnaposto data 3">
            <a:extLst>
              <a:ext uri="{FF2B5EF4-FFF2-40B4-BE49-F238E27FC236}">
                <a16:creationId xmlns:a16="http://schemas.microsoft.com/office/drawing/2014/main" id="{5213B360-830D-174D-B756-FE0B9CB1A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F7F2546B-4349-804A-8352-3B3A3F2DBA78}" type="datetimeFigureOut">
              <a:rPr lang="en-GB" noProof="0" smtClean="0"/>
              <a:pPr/>
              <a:t>04/04/2022</a:t>
            </a:fld>
            <a:endParaRPr lang="en-GB" noProof="0" dirty="0"/>
          </a:p>
        </p:txBody>
      </p:sp>
      <p:sp>
        <p:nvSpPr>
          <p:cNvPr id="5" name="Segnaposto piè di pagina 4">
            <a:extLst>
              <a:ext uri="{FF2B5EF4-FFF2-40B4-BE49-F238E27FC236}">
                <a16:creationId xmlns:a16="http://schemas.microsoft.com/office/drawing/2014/main" id="{248BC088-2ED1-2448-A30C-81AD74F0E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r>
              <a:rPr lang="en-GB" noProof="0" dirty="0"/>
              <a:t>Footer</a:t>
            </a:r>
          </a:p>
        </p:txBody>
      </p:sp>
      <p:sp>
        <p:nvSpPr>
          <p:cNvPr id="6" name="Segnaposto numero diapositiva 5">
            <a:extLst>
              <a:ext uri="{FF2B5EF4-FFF2-40B4-BE49-F238E27FC236}">
                <a16:creationId xmlns:a16="http://schemas.microsoft.com/office/drawing/2014/main" id="{206E120E-95D0-3145-978F-9822A4D8B3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A061B7EB-5EC5-D549-9B95-C93E398DBEC7}" type="slidenum">
              <a:rPr lang="en-GB" noProof="0" smtClean="0"/>
              <a:pPr/>
              <a:t>‹#›</a:t>
            </a:fld>
            <a:endParaRPr lang="en-GB" noProof="0" dirty="0"/>
          </a:p>
        </p:txBody>
      </p:sp>
      <p:pic>
        <p:nvPicPr>
          <p:cNvPr id="10"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13">
            <a:extLst>
              <a:ext uri="{96DAC541-7B7A-43D3-8B79-37D633B846F1}">
                <asvg:svgBlip xmlns="" xmlns:asvg="http://schemas.microsoft.com/office/drawing/2016/SVG/main" r:embed="rId16"/>
              </a:ext>
            </a:extLst>
          </a:blip>
          <a:stretch>
            <a:fillRect/>
          </a:stretch>
        </p:blipFill>
        <p:spPr>
          <a:xfrm>
            <a:off x="10500600" y="64350"/>
            <a:ext cx="853200" cy="254887"/>
          </a:xfrm>
          <a:prstGeom prst="rect">
            <a:avLst/>
          </a:prstGeom>
        </p:spPr>
      </p:pic>
      <p:pic>
        <p:nvPicPr>
          <p:cNvPr id="11" name="Picture 10"/>
          <p:cNvPicPr>
            <a:picLocks noChangeAspect="1"/>
          </p:cNvPicPr>
          <p:nvPr userDrawn="1"/>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34775395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736"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6" name="Elemento grafico 18">
            <a:extLst>
              <a:ext uri="{FF2B5EF4-FFF2-40B4-BE49-F238E27FC236}">
                <a16:creationId xmlns:a16="http://schemas.microsoft.com/office/drawing/2014/main" id="{B5061BB4-EF59-E44F-8945-E028E042B734}"/>
              </a:ext>
            </a:extLst>
          </p:cNvPr>
          <p:cNvPicPr>
            <a:picLocks noChangeAspect="1"/>
          </p:cNvPicPr>
          <p:nvPr userDrawn="1"/>
        </p:nvPicPr>
        <p:blipFill>
          <a:blip r:embed="rId6">
            <a:extLst>
              <a:ext uri="{96DAC541-7B7A-43D3-8B79-37D633B846F1}">
                <asvg:svgBlip xmlns="" xmlns:asvg="http://schemas.microsoft.com/office/drawing/2016/SVG/main" r:embed="rId8"/>
              </a:ext>
            </a:extLst>
          </a:blip>
          <a:stretch>
            <a:fillRect/>
          </a:stretch>
        </p:blipFill>
        <p:spPr>
          <a:xfrm>
            <a:off x="10500600" y="64350"/>
            <a:ext cx="853200" cy="254887"/>
          </a:xfrm>
          <a:prstGeom prst="rect">
            <a:avLst/>
          </a:prstGeom>
        </p:spPr>
      </p:pic>
      <p:pic>
        <p:nvPicPr>
          <p:cNvPr id="8" name="Picture 7"/>
          <p:cNvPicPr>
            <a:picLocks noChangeAspect="1"/>
          </p:cNvPicPr>
          <p:nvPr userDrawn="1"/>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6587017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4769">
          <p15:clr>
            <a:srgbClr val="F26B43"/>
          </p15:clr>
        </p15:guide>
        <p15:guide id="3" pos="143">
          <p15:clr>
            <a:srgbClr val="F26B43"/>
          </p15:clr>
        </p15:guide>
        <p15:guide id="4" pos="7537">
          <p15:clr>
            <a:srgbClr val="F26B43"/>
          </p15:clr>
        </p15:guide>
        <p15:guide id="5" orient="horz" pos="1366">
          <p15:clr>
            <a:srgbClr val="F26B43"/>
          </p15:clr>
        </p15:guide>
        <p15:guide id="6" orient="horz" pos="1275">
          <p15:clr>
            <a:srgbClr val="F26B43"/>
          </p15:clr>
        </p15:guide>
        <p15:guide id="7" pos="3500">
          <p15:clr>
            <a:srgbClr val="F26B43"/>
          </p15:clr>
        </p15:guide>
        <p15:guide id="8" pos="41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6" name="Elemento grafico 18">
            <a:extLst>
              <a:ext uri="{FF2B5EF4-FFF2-40B4-BE49-F238E27FC236}">
                <a16:creationId xmlns:a16="http://schemas.microsoft.com/office/drawing/2014/main" id="{B5061BB4-EF59-E44F-8945-E028E042B734}"/>
              </a:ext>
            </a:extLst>
          </p:cNvPr>
          <p:cNvPicPr>
            <a:picLocks noChangeAspect="1"/>
          </p:cNvPicPr>
          <p:nvPr userDrawn="1"/>
        </p:nvPicPr>
        <p:blipFill>
          <a:blip r:embed="rId6">
            <a:extLst>
              <a:ext uri="{96DAC541-7B7A-43D3-8B79-37D633B846F1}">
                <asvg:svgBlip xmlns="" xmlns:asvg="http://schemas.microsoft.com/office/drawing/2016/SVG/main" r:embed="rId8"/>
              </a:ext>
            </a:extLst>
          </a:blip>
          <a:stretch>
            <a:fillRect/>
          </a:stretch>
        </p:blipFill>
        <p:spPr>
          <a:xfrm>
            <a:off x="10500600" y="64350"/>
            <a:ext cx="853200" cy="254887"/>
          </a:xfrm>
          <a:prstGeom prst="rect">
            <a:avLst/>
          </a:prstGeom>
        </p:spPr>
      </p:pic>
      <p:pic>
        <p:nvPicPr>
          <p:cNvPr id="8" name="Picture 7"/>
          <p:cNvPicPr>
            <a:picLocks noChangeAspect="1"/>
          </p:cNvPicPr>
          <p:nvPr userDrawn="1"/>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699916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5"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8">
            <a:extLst>
              <a:ext uri="{96DAC541-7B7A-43D3-8B79-37D633B846F1}">
                <asvg:svgBlip xmlns="" xmlns:asvg="http://schemas.microsoft.com/office/drawing/2016/SVG/main" r:embed="rId10"/>
              </a:ext>
            </a:extLst>
          </a:blip>
          <a:stretch>
            <a:fillRect/>
          </a:stretch>
        </p:blipFill>
        <p:spPr>
          <a:xfrm>
            <a:off x="10500600" y="64350"/>
            <a:ext cx="853200" cy="254887"/>
          </a:xfrm>
          <a:prstGeom prst="rect">
            <a:avLst/>
          </a:prstGeom>
        </p:spPr>
      </p:pic>
      <p:pic>
        <p:nvPicPr>
          <p:cNvPr id="7" name="Picture 6"/>
          <p:cNvPicPr>
            <a:picLocks noChangeAspect="1"/>
          </p:cNvPicPr>
          <p:nvPr userDrawn="1"/>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38460287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5"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8">
            <a:extLst>
              <a:ext uri="{96DAC541-7B7A-43D3-8B79-37D633B846F1}">
                <asvg:svgBlip xmlns="" xmlns:asvg="http://schemas.microsoft.com/office/drawing/2016/SVG/main" r:embed="rId10"/>
              </a:ext>
            </a:extLst>
          </a:blip>
          <a:stretch>
            <a:fillRect/>
          </a:stretch>
        </p:blipFill>
        <p:spPr>
          <a:xfrm>
            <a:off x="10500600" y="64350"/>
            <a:ext cx="853200" cy="254887"/>
          </a:xfrm>
          <a:prstGeom prst="rect">
            <a:avLst/>
          </a:prstGeom>
        </p:spPr>
      </p:pic>
      <p:pic>
        <p:nvPicPr>
          <p:cNvPr id="7" name="Picture 6"/>
          <p:cNvPicPr>
            <a:picLocks noChangeAspect="1"/>
          </p:cNvPicPr>
          <p:nvPr userDrawn="1"/>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4918577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5" name="Elemento grafico 14">
            <a:extLst>
              <a:ext uri="{FF2B5EF4-FFF2-40B4-BE49-F238E27FC236}">
                <a16:creationId xmlns:a16="http://schemas.microsoft.com/office/drawing/2014/main" id="{742D3711-4175-A34E-8008-1397D97CCC69}"/>
              </a:ext>
            </a:extLst>
          </p:cNvPr>
          <p:cNvPicPr>
            <a:picLocks noChangeAspect="1"/>
          </p:cNvPicPr>
          <p:nvPr userDrawn="1"/>
        </p:nvPicPr>
        <p:blipFill>
          <a:blip r:embed="rId9">
            <a:extLst>
              <a:ext uri="{96DAC541-7B7A-43D3-8B79-37D633B846F1}">
                <asvg:svgBlip xmlns="" xmlns:asvg="http://schemas.microsoft.com/office/drawing/2016/SVG/main" r:embed="rId11"/>
              </a:ext>
            </a:extLst>
          </a:blip>
          <a:stretch>
            <a:fillRect/>
          </a:stretch>
        </p:blipFill>
        <p:spPr>
          <a:xfrm>
            <a:off x="10500600" y="64350"/>
            <a:ext cx="853200" cy="254887"/>
          </a:xfrm>
          <a:prstGeom prst="rect">
            <a:avLst/>
          </a:prstGeom>
        </p:spPr>
      </p:pic>
      <p:pic>
        <p:nvPicPr>
          <p:cNvPr id="7" name="Picture 6"/>
          <p:cNvPicPr>
            <a:picLocks noChangeAspect="1"/>
          </p:cNvPicPr>
          <p:nvPr userDrawn="1"/>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2688244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65C1E5-2E88-AA45-8565-DEAB2E849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a:t>Click to edit Master title style</a:t>
            </a:r>
          </a:p>
        </p:txBody>
      </p:sp>
      <p:sp>
        <p:nvSpPr>
          <p:cNvPr id="3" name="Segnaposto testo 2">
            <a:extLst>
              <a:ext uri="{FF2B5EF4-FFF2-40B4-BE49-F238E27FC236}">
                <a16:creationId xmlns:a16="http://schemas.microsoft.com/office/drawing/2014/main" id="{D47D0155-F8D8-AC41-B7D1-A44AFB652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4" name="Picture 3"/>
          <p:cNvPicPr>
            <a:picLocks noChangeAspect="1"/>
          </p:cNvPicPr>
          <p:nvPr userDrawn="1"/>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72282" y="36036"/>
            <a:ext cx="1346755" cy="308494"/>
          </a:xfrm>
          <a:prstGeom prst="rect">
            <a:avLst/>
          </a:prstGeom>
        </p:spPr>
      </p:pic>
    </p:spTree>
    <p:extLst>
      <p:ext uri="{BB962C8B-B14F-4D97-AF65-F5344CB8AC3E}">
        <p14:creationId xmlns:p14="http://schemas.microsoft.com/office/powerpoint/2010/main" val="16810557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43">
          <p15:clr>
            <a:srgbClr val="F26B43"/>
          </p15:clr>
        </p15:guide>
        <p15:guide id="4" pos="7537">
          <p15:clr>
            <a:srgbClr val="F26B43"/>
          </p15:clr>
        </p15:guide>
        <p15:guide id="5" orient="horz" pos="1275">
          <p15:clr>
            <a:srgbClr val="F26B43"/>
          </p15:clr>
        </p15:guide>
        <p15:guide id="6" orient="horz" pos="1366">
          <p15:clr>
            <a:srgbClr val="F26B43"/>
          </p15:clr>
        </p15:guide>
        <p15:guide id="7"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www.eif.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268557C-B98B-9944-9C4B-8B6D96061193}"/>
              </a:ext>
            </a:extLst>
          </p:cNvPr>
          <p:cNvSpPr txBox="1"/>
          <p:nvPr/>
        </p:nvSpPr>
        <p:spPr>
          <a:xfrm>
            <a:off x="11633337" y="6129480"/>
            <a:ext cx="184731" cy="3431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0" b="0" i="0" u="none" strike="noStrike" kern="1200" cap="none" spc="0" normalizeH="0" baseline="0" noProof="0" dirty="0">
              <a:ln>
                <a:noFill/>
              </a:ln>
              <a:solidFill>
                <a:srgbClr val="002082"/>
              </a:solidFill>
              <a:effectLst/>
              <a:uLnTx/>
              <a:uFillTx/>
              <a:latin typeface="Times New Roman" panose="02020603050405020304" pitchFamily="18" charset="0"/>
              <a:ea typeface="+mn-ea"/>
              <a:cs typeface="+mn-cs"/>
            </a:endParaRPr>
          </a:p>
        </p:txBody>
      </p:sp>
      <p:sp>
        <p:nvSpPr>
          <p:cNvPr id="6" name="object 3">
            <a:extLst>
              <a:ext uri="{FF2B5EF4-FFF2-40B4-BE49-F238E27FC236}">
                <a16:creationId xmlns:a16="http://schemas.microsoft.com/office/drawing/2014/main" id="{ABDE8CFA-89A9-154E-8D7C-FF9E5E3E5C64}"/>
              </a:ext>
            </a:extLst>
          </p:cNvPr>
          <p:cNvSpPr txBox="1"/>
          <p:nvPr/>
        </p:nvSpPr>
        <p:spPr>
          <a:xfrm>
            <a:off x="312962" y="2965013"/>
            <a:ext cx="7339695" cy="2185046"/>
          </a:xfrm>
          <a:prstGeom prst="rect">
            <a:avLst/>
          </a:prstGeom>
        </p:spPr>
        <p:txBody>
          <a:bodyPr vert="horz" wrap="square" lIns="0" tIns="328129" rIns="0" bIns="0" rtlCol="0">
            <a:spAutoFit/>
          </a:bodyPr>
          <a:lstStyle/>
          <a:p>
            <a:pPr marL="6511" marR="4167" lvl="0" indent="2605" algn="l" defTabSz="914400" rtl="0" eaLnBrk="1" fontAlgn="auto" latinLnBrk="0" hangingPunct="1">
              <a:lnSpc>
                <a:spcPct val="70000"/>
              </a:lnSpc>
              <a:spcBef>
                <a:spcPts val="2584"/>
              </a:spcBef>
              <a:spcAft>
                <a:spcPts val="0"/>
              </a:spcAft>
              <a:buClrTx/>
              <a:buSzTx/>
              <a:buFontTx/>
              <a:buNone/>
              <a:tabLst/>
              <a:defRPr/>
            </a:pPr>
            <a:r>
              <a:rPr kumimoji="0" lang="en-GB" sz="8604" b="0" i="0" u="none" strike="noStrike" kern="600" cap="none" spc="-543" normalizeH="0" baseline="0" noProof="0" dirty="0" smtClean="0">
                <a:ln>
                  <a:noFill/>
                </a:ln>
                <a:solidFill>
                  <a:srgbClr val="002082"/>
                </a:solidFill>
                <a:effectLst/>
                <a:uLnTx/>
                <a:uFillTx/>
                <a:latin typeface="Times New Roman" panose="02020603050405020304" pitchFamily="18" charset="0"/>
                <a:ea typeface="+mn-ea"/>
                <a:cs typeface="Times New Roman" panose="02020603050405020304" pitchFamily="18" charset="0"/>
              </a:rPr>
              <a:t>EIF Equity</a:t>
            </a:r>
            <a:r>
              <a:rPr kumimoji="0" lang="en-GB" sz="8604" b="0" i="0" u="none" strike="noStrike" kern="600" cap="none" spc="-543" normalizeH="0" noProof="0" dirty="0" smtClean="0">
                <a:ln>
                  <a:noFill/>
                </a:ln>
                <a:solidFill>
                  <a:srgbClr val="002082"/>
                </a:solidFill>
                <a:effectLst/>
                <a:uLnTx/>
                <a:uFillTx/>
                <a:latin typeface="Times New Roman" panose="02020603050405020304" pitchFamily="18" charset="0"/>
                <a:ea typeface="+mn-ea"/>
                <a:cs typeface="Times New Roman" panose="02020603050405020304" pitchFamily="18" charset="0"/>
              </a:rPr>
              <a:t> products</a:t>
            </a:r>
            <a:endParaRPr kumimoji="0" lang="en-GB" sz="8604" b="0" i="0" u="none" strike="noStrike" kern="600" cap="none" spc="-543" normalizeH="0" baseline="0" noProof="0" dirty="0">
              <a:ln>
                <a:noFill/>
              </a:ln>
              <a:solidFill>
                <a:srgbClr val="002082"/>
              </a:solidFill>
              <a:effectLst/>
              <a:uLnTx/>
              <a:uFillTx/>
              <a:latin typeface="Times New Roman" panose="02020603050405020304" pitchFamily="18" charset="0"/>
              <a:ea typeface="+mn-ea"/>
              <a:cs typeface="Times New Roman" panose="02020603050405020304" pitchFamily="18" charset="0"/>
            </a:endParaRPr>
          </a:p>
        </p:txBody>
      </p:sp>
      <p:sp>
        <p:nvSpPr>
          <p:cNvPr id="8" name="Text Placeholder 16"/>
          <p:cNvSpPr txBox="1">
            <a:spLocks/>
          </p:cNvSpPr>
          <p:nvPr/>
        </p:nvSpPr>
        <p:spPr>
          <a:xfrm>
            <a:off x="312962" y="5150058"/>
            <a:ext cx="9543875" cy="979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i="1" dirty="0" smtClean="0"/>
              <a:t>Tallinn, EIB/EC joint event</a:t>
            </a:r>
          </a:p>
          <a:p>
            <a:pPr marL="0" indent="0">
              <a:buNone/>
            </a:pPr>
            <a:r>
              <a:rPr lang="en-GB" sz="2000" i="1" dirty="0" smtClean="0"/>
              <a:t>08.04.2022</a:t>
            </a:r>
            <a:endParaRPr lang="en-GB" sz="2000" i="1" dirty="0"/>
          </a:p>
        </p:txBody>
      </p:sp>
    </p:spTree>
    <p:extLst>
      <p:ext uri="{BB962C8B-B14F-4D97-AF65-F5344CB8AC3E}">
        <p14:creationId xmlns:p14="http://schemas.microsoft.com/office/powerpoint/2010/main" val="1939783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
          <p:cNvSpPr>
            <a:spLocks noGrp="1"/>
          </p:cNvSpPr>
          <p:nvPr>
            <p:ph type="body" sz="quarter" idx="10"/>
          </p:nvPr>
        </p:nvSpPr>
        <p:spPr/>
        <p:txBody>
          <a:bodyPr/>
          <a:lstStyle/>
          <a:p>
            <a:r>
              <a:rPr lang="en-US" dirty="0" smtClean="0"/>
              <a:t>InvestEU product overview</a:t>
            </a:r>
            <a:endParaRPr lang="en-US" dirty="0"/>
          </a:p>
        </p:txBody>
      </p:sp>
      <p:grpSp>
        <p:nvGrpSpPr>
          <p:cNvPr id="6" name="Group 5"/>
          <p:cNvGrpSpPr/>
          <p:nvPr/>
        </p:nvGrpSpPr>
        <p:grpSpPr>
          <a:xfrm>
            <a:off x="41373" y="1546862"/>
            <a:ext cx="12135173" cy="5173666"/>
            <a:chOff x="41373" y="1546862"/>
            <a:chExt cx="12135173" cy="5173666"/>
          </a:xfrm>
        </p:grpSpPr>
        <p:sp>
          <p:nvSpPr>
            <p:cNvPr id="36" name="Hexagon 35"/>
            <p:cNvSpPr/>
            <p:nvPr/>
          </p:nvSpPr>
          <p:spPr>
            <a:xfrm>
              <a:off x="6851316" y="1546862"/>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ENERGY &amp; BUILT ENVIRONMENT</a:t>
              </a:r>
              <a:br>
                <a:rPr lang="en-GB" sz="2000" b="1" dirty="0">
                  <a:solidFill>
                    <a:srgbClr val="FF5AFB"/>
                  </a:solidFill>
                </a:rPr>
              </a:br>
              <a:r>
                <a:rPr lang="en-GB" sz="1600" dirty="0" smtClean="0"/>
                <a:t/>
              </a:r>
              <a:br>
                <a:rPr lang="en-GB" sz="1600" dirty="0" smtClean="0"/>
              </a:br>
              <a:r>
                <a:rPr lang="en-GB" sz="1400" i="1" dirty="0"/>
                <a:t>Decarbonisation of energy generation, storage, transmission, consumption…</a:t>
              </a:r>
              <a:endParaRPr lang="en-GB" sz="1600" i="1" dirty="0"/>
            </a:p>
          </p:txBody>
        </p:sp>
        <p:sp>
          <p:nvSpPr>
            <p:cNvPr id="37" name="Hexagon 36"/>
            <p:cNvSpPr/>
            <p:nvPr/>
          </p:nvSpPr>
          <p:spPr>
            <a:xfrm>
              <a:off x="6862891" y="426384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rgbClr val="FF5AFB"/>
                  </a:solidFill>
                </a:rPr>
                <a:t>AGRICULTURE, FOOD, NATURAL CAPITAL &amp; USE OF LAND RESOURCES</a:t>
              </a:r>
              <a:br>
                <a:rPr lang="en-GB" sz="1600" b="1" dirty="0">
                  <a:solidFill>
                    <a:srgbClr val="FF5AFB"/>
                  </a:solidFill>
                </a:rPr>
              </a:br>
              <a:endParaRPr lang="en-GB" sz="1600" b="1" dirty="0" smtClean="0">
                <a:solidFill>
                  <a:srgbClr val="FF5AFB"/>
                </a:solidFill>
              </a:endParaRPr>
            </a:p>
            <a:p>
              <a:pPr algn="ctr"/>
              <a:r>
                <a:rPr lang="en-GB" sz="1400" i="1" dirty="0" smtClean="0"/>
                <a:t>Transition </a:t>
              </a:r>
              <a:r>
                <a:rPr lang="en-GB" sz="1400" i="1" dirty="0"/>
                <a:t>to healthy, climate-neutral food system. Development</a:t>
              </a:r>
              <a:br>
                <a:rPr lang="en-GB" sz="1400" i="1" dirty="0"/>
              </a:br>
              <a:r>
                <a:rPr lang="en-GB" sz="1400" i="1" dirty="0"/>
                <a:t>of bio-based sectors</a:t>
              </a:r>
              <a:endParaRPr lang="en-GB" sz="1600" dirty="0"/>
            </a:p>
          </p:txBody>
        </p:sp>
        <p:sp>
          <p:nvSpPr>
            <p:cNvPr id="38" name="Hexagon 37"/>
            <p:cNvSpPr/>
            <p:nvPr/>
          </p:nvSpPr>
          <p:spPr>
            <a:xfrm>
              <a:off x="41373" y="2927607"/>
              <a:ext cx="2936094"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OTHER ADAPTATION SOLUTIONS</a:t>
              </a:r>
              <a:br>
                <a:rPr lang="en-GB" sz="2000" b="1" dirty="0">
                  <a:solidFill>
                    <a:srgbClr val="FF5AFB"/>
                  </a:solidFill>
                </a:rPr>
              </a:br>
              <a:endParaRPr lang="en-GB" sz="2000" b="1" dirty="0" smtClean="0">
                <a:solidFill>
                  <a:srgbClr val="FF5AFB"/>
                </a:solidFill>
              </a:endParaRPr>
            </a:p>
            <a:p>
              <a:pPr algn="ctr"/>
              <a:r>
                <a:rPr lang="en-GB" sz="1400" i="1" dirty="0" smtClean="0"/>
                <a:t>Enhancing </a:t>
              </a:r>
              <a:r>
                <a:rPr lang="en-GB" sz="1400" i="1" dirty="0"/>
                <a:t>adaptive capacity, strengthening resilience or reducing vulnerability of key systems affected by climate change</a:t>
              </a:r>
            </a:p>
          </p:txBody>
        </p:sp>
        <p:sp>
          <p:nvSpPr>
            <p:cNvPr id="39" name="Hexagon 38"/>
            <p:cNvSpPr/>
            <p:nvPr/>
          </p:nvSpPr>
          <p:spPr>
            <a:xfrm>
              <a:off x="2475174" y="4262062"/>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BLUE ECONOMY</a:t>
              </a:r>
              <a:endParaRPr lang="en-GB" sz="2000" b="1" dirty="0" smtClean="0">
                <a:solidFill>
                  <a:srgbClr val="FF5AFB"/>
                </a:solidFill>
              </a:endParaRPr>
            </a:p>
            <a:p>
              <a:pPr algn="ctr"/>
              <a:endParaRPr lang="en-GB" sz="1400" i="1" dirty="0" smtClean="0"/>
            </a:p>
            <a:p>
              <a:pPr algn="ctr"/>
              <a:r>
                <a:rPr lang="en-GB" sz="1400" i="1" dirty="0" smtClean="0"/>
                <a:t>Sustainable </a:t>
              </a:r>
              <a:r>
                <a:rPr lang="en-GB" sz="1400" i="1" dirty="0"/>
                <a:t>economic activities taking place in, or associated to, </a:t>
              </a:r>
              <a:r>
                <a:rPr lang="en-GB" sz="1400" i="1" dirty="0" smtClean="0"/>
                <a:t>marine </a:t>
              </a:r>
              <a:r>
                <a:rPr lang="en-GB" sz="1400" i="1" dirty="0"/>
                <a:t>economy, ecosystem or resources</a:t>
              </a:r>
              <a:endParaRPr lang="en-GB" sz="1600" i="1" dirty="0"/>
            </a:p>
          </p:txBody>
        </p:sp>
        <p:sp>
          <p:nvSpPr>
            <p:cNvPr id="40" name="Hexagon 39"/>
            <p:cNvSpPr/>
            <p:nvPr/>
          </p:nvSpPr>
          <p:spPr>
            <a:xfrm>
              <a:off x="2463599" y="1546862"/>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MOBILITY &amp; TRANSPORT</a:t>
              </a:r>
              <a:br>
                <a:rPr lang="en-GB" sz="2000" b="1" dirty="0">
                  <a:solidFill>
                    <a:srgbClr val="FF5AFB"/>
                  </a:solidFill>
                </a:rPr>
              </a:br>
              <a:endParaRPr lang="en-GB" sz="2000" b="1" dirty="0" smtClean="0">
                <a:solidFill>
                  <a:srgbClr val="FF5AFB"/>
                </a:solidFill>
              </a:endParaRPr>
            </a:p>
            <a:p>
              <a:pPr algn="ctr"/>
              <a:r>
                <a:rPr lang="en-GB" sz="1400" i="1" dirty="0"/>
                <a:t>Accelerating the shift to sustainable, resilient and smart mobility</a:t>
              </a:r>
              <a:endParaRPr lang="en-GB" sz="1400" dirty="0"/>
            </a:p>
          </p:txBody>
        </p:sp>
        <p:sp>
          <p:nvSpPr>
            <p:cNvPr id="41" name="Hexagon 40"/>
            <p:cNvSpPr/>
            <p:nvPr/>
          </p:nvSpPr>
          <p:spPr>
            <a:xfrm>
              <a:off x="9211091" y="2903882"/>
              <a:ext cx="296545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smtClean="0">
                  <a:solidFill>
                    <a:srgbClr val="FF5AFB"/>
                  </a:solidFill>
                </a:rPr>
                <a:t>INDUSTRIAL DECARBONISATION,</a:t>
              </a:r>
              <a:r>
                <a:rPr lang="en-GB" sz="1600" b="1" dirty="0">
                  <a:solidFill>
                    <a:srgbClr val="FF5AFB"/>
                  </a:solidFill>
                </a:rPr>
                <a:t/>
              </a:r>
              <a:br>
                <a:rPr lang="en-GB" sz="1600" b="1" dirty="0">
                  <a:solidFill>
                    <a:srgbClr val="FF5AFB"/>
                  </a:solidFill>
                </a:rPr>
              </a:br>
              <a:r>
                <a:rPr lang="en-GB" sz="1600" b="1" dirty="0" smtClean="0">
                  <a:solidFill>
                    <a:srgbClr val="FF5AFB"/>
                  </a:solidFill>
                </a:rPr>
                <a:t>ENVIRONMENTAL</a:t>
              </a:r>
              <a:r>
                <a:rPr lang="en-GB" sz="1600" b="1" dirty="0">
                  <a:solidFill>
                    <a:srgbClr val="FF5AFB"/>
                  </a:solidFill>
                </a:rPr>
                <a:t/>
              </a:r>
              <a:br>
                <a:rPr lang="en-GB" sz="1600" b="1" dirty="0">
                  <a:solidFill>
                    <a:srgbClr val="FF5AFB"/>
                  </a:solidFill>
                </a:rPr>
              </a:br>
              <a:r>
                <a:rPr lang="en-GB" sz="1600" b="1" dirty="0">
                  <a:solidFill>
                    <a:srgbClr val="FF5AFB"/>
                  </a:solidFill>
                </a:rPr>
                <a:t>SUSTAINABILITY</a:t>
              </a:r>
              <a:r>
                <a:rPr lang="en-GB" sz="1600" dirty="0" smtClean="0"/>
                <a:t/>
              </a:r>
              <a:br>
                <a:rPr lang="en-GB" sz="1600" dirty="0" smtClean="0"/>
              </a:br>
              <a:endParaRPr lang="en-GB" sz="1600" dirty="0" smtClean="0"/>
            </a:p>
            <a:p>
              <a:pPr algn="ctr"/>
              <a:r>
                <a:rPr lang="en-GB" sz="1400" i="1" dirty="0" smtClean="0">
                  <a:solidFill>
                    <a:schemeClr val="bg1"/>
                  </a:solidFill>
                </a:rPr>
                <a:t>Low-carbon </a:t>
              </a:r>
              <a:r>
                <a:rPr lang="en-GB" sz="1400" i="1" dirty="0">
                  <a:solidFill>
                    <a:schemeClr val="bg1"/>
                  </a:solidFill>
                </a:rPr>
                <a:t>technologies,</a:t>
              </a:r>
              <a:br>
                <a:rPr lang="en-GB" sz="1400" i="1" dirty="0">
                  <a:solidFill>
                    <a:schemeClr val="bg1"/>
                  </a:solidFill>
                </a:rPr>
              </a:br>
              <a:r>
                <a:rPr lang="en-GB" sz="1400" i="1" dirty="0">
                  <a:solidFill>
                    <a:schemeClr val="bg1"/>
                  </a:solidFill>
                </a:rPr>
                <a:t>enabling tech &amp; products</a:t>
              </a:r>
              <a:br>
                <a:rPr lang="en-GB" sz="1400" i="1" dirty="0">
                  <a:solidFill>
                    <a:schemeClr val="bg1"/>
                  </a:solidFill>
                </a:rPr>
              </a:br>
              <a:r>
                <a:rPr lang="en-GB" sz="1400" i="1" dirty="0">
                  <a:solidFill>
                    <a:schemeClr val="bg1"/>
                  </a:solidFill>
                </a:rPr>
                <a:t>efficient use of natural</a:t>
              </a:r>
              <a:br>
                <a:rPr lang="en-GB" sz="1400" i="1" dirty="0">
                  <a:solidFill>
                    <a:schemeClr val="bg1"/>
                  </a:solidFill>
                </a:rPr>
              </a:br>
              <a:r>
                <a:rPr lang="en-GB" sz="1400" i="1" dirty="0">
                  <a:solidFill>
                    <a:schemeClr val="bg1"/>
                  </a:solidFill>
                </a:rPr>
                <a:t>capital…</a:t>
              </a:r>
              <a:endParaRPr lang="en-GB" sz="1400" dirty="0"/>
            </a:p>
          </p:txBody>
        </p:sp>
        <p:sp>
          <p:nvSpPr>
            <p:cNvPr id="3" name="Hexagon 2"/>
            <p:cNvSpPr>
              <a:spLocks noChangeAspect="1"/>
            </p:cNvSpPr>
            <p:nvPr/>
          </p:nvSpPr>
          <p:spPr>
            <a:xfrm>
              <a:off x="4850967" y="3050273"/>
              <a:ext cx="2480542" cy="2138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CLIMATE &amp; </a:t>
              </a:r>
              <a:r>
                <a:rPr lang="en-GB" sz="2400" b="1" dirty="0" smtClean="0"/>
                <a:t>ENVIRON-MENT </a:t>
              </a:r>
              <a:endParaRPr lang="en-GB" sz="2400" b="1" dirty="0"/>
            </a:p>
          </p:txBody>
        </p:sp>
      </p:grpSp>
      <p:sp>
        <p:nvSpPr>
          <p:cNvPr id="14" name="Title 3"/>
          <p:cNvSpPr>
            <a:spLocks noGrp="1"/>
          </p:cNvSpPr>
          <p:nvPr>
            <p:ph type="title"/>
          </p:nvPr>
        </p:nvSpPr>
        <p:spPr>
          <a:xfrm>
            <a:off x="227012" y="517659"/>
            <a:ext cx="11599227" cy="1025831"/>
          </a:xfrm>
        </p:spPr>
        <p:txBody>
          <a:bodyPr/>
          <a:lstStyle/>
          <a:p>
            <a:r>
              <a:rPr lang="en-GB" dirty="0" smtClean="0"/>
              <a:t>Climate &amp; Environment: Target Areas (</a:t>
            </a:r>
            <a:r>
              <a:rPr lang="en-GB" u="sng" dirty="0" smtClean="0"/>
              <a:t>VC/PE funds</a:t>
            </a:r>
            <a:r>
              <a:rPr lang="en-GB" dirty="0" smtClean="0"/>
              <a:t>)</a:t>
            </a:r>
            <a:br>
              <a:rPr lang="en-GB" dirty="0" smtClean="0"/>
            </a:br>
            <a:r>
              <a:rPr lang="en-US" sz="1600" dirty="0"/>
              <a:t>Climate &amp; Environmental Solutions supports research, development, demonstration, upscaling, commercialization and scaling of clean technologies of environmental sustainability solutions that contribute to EU Green Deal objectives.</a:t>
            </a:r>
          </a:p>
        </p:txBody>
      </p:sp>
    </p:spTree>
    <p:extLst>
      <p:ext uri="{BB962C8B-B14F-4D97-AF65-F5344CB8AC3E}">
        <p14:creationId xmlns:p14="http://schemas.microsoft.com/office/powerpoint/2010/main" val="3419685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16848" y="381000"/>
            <a:ext cx="12989553" cy="599285"/>
          </a:xfrm>
          <a:prstGeom prst="rect">
            <a:avLst/>
          </a:prstGeom>
        </p:spPr>
        <p:txBody>
          <a:bodyPr/>
          <a:lstStyle>
            <a:defPPr>
              <a:defRPr lang="it-IT"/>
            </a:defPPr>
            <a:lvl1pPr defTabSz="912630">
              <a:lnSpc>
                <a:spcPct val="90000"/>
              </a:lnSpc>
              <a:spcBef>
                <a:spcPct val="0"/>
              </a:spcBef>
              <a:buNone/>
              <a:defRPr sz="4392">
                <a:latin typeface="Times New Roman" panose="02020603050405020304" pitchFamily="18" charset="0"/>
                <a:ea typeface="+mj-ea"/>
                <a:cs typeface="Times New Roman" panose="02020603050405020304" pitchFamily="18" charset="0"/>
              </a:defRPr>
            </a:lvl1pPr>
          </a:lstStyle>
          <a:p>
            <a:r>
              <a:rPr lang="en-US" sz="4000" dirty="0" smtClean="0"/>
              <a:t>Climate </a:t>
            </a:r>
            <a:r>
              <a:rPr lang="en-US" sz="4000" dirty="0"/>
              <a:t>&amp; </a:t>
            </a:r>
            <a:r>
              <a:rPr lang="en-US" sz="4000" u="sng" dirty="0"/>
              <a:t>Infrastructure</a:t>
            </a:r>
            <a:r>
              <a:rPr lang="en-US" sz="4000" dirty="0"/>
              <a:t> </a:t>
            </a:r>
            <a:r>
              <a:rPr lang="en-US" sz="4000" dirty="0" smtClean="0"/>
              <a:t>Funds</a:t>
            </a:r>
            <a:br>
              <a:rPr lang="en-US" sz="4000" dirty="0" smtClean="0"/>
            </a:br>
            <a:r>
              <a:rPr lang="en-US" sz="1800" i="1" dirty="0" smtClean="0"/>
              <a:t>At least 70% of investments must contribute to Climate objectives</a:t>
            </a:r>
            <a:endParaRPr lang="en-GB" sz="4000" i="1" dirty="0">
              <a:solidFill>
                <a:srgbClr val="FF0000"/>
              </a:solidFill>
            </a:endParaRPr>
          </a:p>
        </p:txBody>
      </p:sp>
      <p:sp>
        <p:nvSpPr>
          <p:cNvPr id="25" name="Text Placeholder 2"/>
          <p:cNvSpPr>
            <a:spLocks noGrp="1"/>
          </p:cNvSpPr>
          <p:nvPr>
            <p:ph type="body" sz="quarter" idx="10"/>
          </p:nvPr>
        </p:nvSpPr>
        <p:spPr>
          <a:xfrm>
            <a:off x="227013" y="119063"/>
            <a:ext cx="6947510" cy="197490"/>
          </a:xfrm>
        </p:spPr>
        <p:txBody>
          <a:bodyPr/>
          <a:lstStyle/>
          <a:p>
            <a:r>
              <a:rPr lang="en-US" dirty="0" smtClean="0"/>
              <a:t>InvestEU product overview</a:t>
            </a:r>
            <a:endParaRPr lang="en-US" dirty="0"/>
          </a:p>
        </p:txBody>
      </p:sp>
      <p:grpSp>
        <p:nvGrpSpPr>
          <p:cNvPr id="43" name="Group 42"/>
          <p:cNvGrpSpPr/>
          <p:nvPr/>
        </p:nvGrpSpPr>
        <p:grpSpPr>
          <a:xfrm>
            <a:off x="568849" y="1333647"/>
            <a:ext cx="3635636" cy="2802924"/>
            <a:chOff x="755781" y="1333647"/>
            <a:chExt cx="3240000" cy="2371105"/>
          </a:xfrm>
        </p:grpSpPr>
        <p:sp>
          <p:nvSpPr>
            <p:cNvPr id="27" name="Rectangle 26"/>
            <p:cNvSpPr/>
            <p:nvPr/>
          </p:nvSpPr>
          <p:spPr>
            <a:xfrm>
              <a:off x="755781" y="1333647"/>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Canela Light" pitchFamily="50" charset="0"/>
                </a:rPr>
                <a:t>Clean Energy </a:t>
              </a:r>
              <a:r>
                <a:rPr lang="en-US" sz="1400" b="1" dirty="0" smtClean="0">
                  <a:latin typeface="Canela Light" pitchFamily="50" charset="0"/>
                </a:rPr>
                <a:t>Transition</a:t>
              </a:r>
              <a:endParaRPr lang="en-US" sz="1400" b="1" dirty="0">
                <a:latin typeface="Canela Light" pitchFamily="50" charset="0"/>
              </a:endParaRPr>
            </a:p>
          </p:txBody>
        </p:sp>
        <p:sp>
          <p:nvSpPr>
            <p:cNvPr id="28" name="Rectangle 27"/>
            <p:cNvSpPr/>
            <p:nvPr/>
          </p:nvSpPr>
          <p:spPr>
            <a:xfrm>
              <a:off x="755781" y="1900396"/>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smtClean="0">
                  <a:solidFill>
                    <a:srgbClr val="FE59FB"/>
                  </a:solidFill>
                  <a:latin typeface="Canela Light" pitchFamily="50" charset="0"/>
                </a:rPr>
                <a:t>Renewable </a:t>
              </a:r>
              <a:r>
                <a:rPr lang="en-US" sz="1400" dirty="0">
                  <a:solidFill>
                    <a:srgbClr val="FE59FB"/>
                  </a:solidFill>
                  <a:latin typeface="Canela Light" pitchFamily="50" charset="0"/>
                </a:rPr>
                <a:t>energy </a:t>
              </a:r>
              <a:r>
                <a:rPr lang="en-US" sz="1400" dirty="0">
                  <a:solidFill>
                    <a:schemeClr val="bg1"/>
                  </a:solidFill>
                  <a:latin typeface="Canela Light" pitchFamily="50" charset="0"/>
                </a:rPr>
                <a:t>production, distribution and storage with regulated and merchant revenues schemes.</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Hybrid projects </a:t>
              </a:r>
              <a:r>
                <a:rPr lang="en-US" sz="1400" dirty="0">
                  <a:solidFill>
                    <a:schemeClr val="bg1"/>
                  </a:solidFill>
                  <a:latin typeface="Canela Light" pitchFamily="50" charset="0"/>
                </a:rPr>
                <a:t>combining renewables plus storage. </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Smart Grids, and Digitization of the Grid,</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Interconnection </a:t>
              </a:r>
              <a:r>
                <a:rPr lang="en-US" sz="1400" dirty="0">
                  <a:solidFill>
                    <a:srgbClr val="FE59FB"/>
                  </a:solidFill>
                  <a:latin typeface="Canela Light" pitchFamily="50" charset="0"/>
                </a:rPr>
                <a:t>projects (PCIs)</a:t>
              </a:r>
            </a:p>
          </p:txBody>
        </p:sp>
      </p:grpSp>
      <p:grpSp>
        <p:nvGrpSpPr>
          <p:cNvPr id="42" name="Group 41"/>
          <p:cNvGrpSpPr/>
          <p:nvPr/>
        </p:nvGrpSpPr>
        <p:grpSpPr>
          <a:xfrm>
            <a:off x="4377113" y="1333647"/>
            <a:ext cx="3635636" cy="2802924"/>
            <a:chOff x="4564045" y="1333647"/>
            <a:chExt cx="3240000" cy="2371105"/>
          </a:xfrm>
        </p:grpSpPr>
        <p:sp>
          <p:nvSpPr>
            <p:cNvPr id="26" name="Rectangle 25"/>
            <p:cNvSpPr/>
            <p:nvPr/>
          </p:nvSpPr>
          <p:spPr>
            <a:xfrm>
              <a:off x="4564045" y="1333647"/>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dirty="0">
                  <a:latin typeface="Canela Light" pitchFamily="50" charset="0"/>
                </a:rPr>
                <a:t>Sustainable Transport</a:t>
              </a:r>
            </a:p>
          </p:txBody>
        </p:sp>
        <p:sp>
          <p:nvSpPr>
            <p:cNvPr id="31" name="Rectangle 30"/>
            <p:cNvSpPr/>
            <p:nvPr/>
          </p:nvSpPr>
          <p:spPr>
            <a:xfrm>
              <a:off x="4564045" y="1900396"/>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Projects in the </a:t>
              </a:r>
              <a:r>
                <a:rPr lang="en-US" sz="1400" dirty="0">
                  <a:solidFill>
                    <a:srgbClr val="FE59FB"/>
                  </a:solidFill>
                  <a:latin typeface="Canela Light" pitchFamily="50" charset="0"/>
                </a:rPr>
                <a:t>core network </a:t>
              </a:r>
              <a:r>
                <a:rPr lang="en-US" sz="1400" dirty="0">
                  <a:solidFill>
                    <a:schemeClr val="bg1"/>
                  </a:solidFill>
                  <a:latin typeface="Canela Light" pitchFamily="50" charset="0"/>
                </a:rPr>
                <a:t>corridors.</a:t>
              </a:r>
            </a:p>
            <a:p>
              <a:pPr marL="285750" indent="-285750">
                <a:spcAft>
                  <a:spcPts val="600"/>
                </a:spcAft>
                <a:buFont typeface="Arial" panose="020B0604020202020204" pitchFamily="34" charset="0"/>
                <a:buChar char="•"/>
              </a:pPr>
              <a:r>
                <a:rPr lang="en-US" sz="1400" dirty="0" smtClean="0">
                  <a:solidFill>
                    <a:srgbClr val="FE59FB"/>
                  </a:solidFill>
                  <a:latin typeface="Canela Light" pitchFamily="50" charset="0"/>
                </a:rPr>
                <a:t>Cleaner</a:t>
              </a:r>
              <a:r>
                <a:rPr lang="en-US" sz="1400" dirty="0">
                  <a:solidFill>
                    <a:srgbClr val="FE59FB"/>
                  </a:solidFill>
                  <a:latin typeface="Canela Light" pitchFamily="50" charset="0"/>
                </a:rPr>
                <a:t>, Safe and Smart </a:t>
              </a:r>
              <a:r>
                <a:rPr lang="en-US" sz="1400" dirty="0">
                  <a:solidFill>
                    <a:schemeClr val="bg1"/>
                  </a:solidFill>
                  <a:latin typeface="Canela Light" pitchFamily="50" charset="0"/>
                </a:rPr>
                <a:t>Mobility</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Zero emissions </a:t>
              </a:r>
              <a:r>
                <a:rPr lang="en-US" sz="1400" dirty="0">
                  <a:solidFill>
                    <a:schemeClr val="bg1"/>
                  </a:solidFill>
                  <a:latin typeface="Canela Light" pitchFamily="50" charset="0"/>
                </a:rPr>
                <a:t>vehicles </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Multi-modal hubs</a:t>
              </a:r>
              <a:r>
                <a:rPr lang="en-US" sz="1400" dirty="0">
                  <a:solidFill>
                    <a:schemeClr val="bg1"/>
                  </a:solidFill>
                  <a:latin typeface="Canela Light" pitchFamily="50" charset="0"/>
                </a:rPr>
                <a:t>; green shipping; alternative fuels;</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traffic management systems, </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Digital transport </a:t>
              </a:r>
              <a:r>
                <a:rPr lang="en-US" sz="1400" dirty="0">
                  <a:solidFill>
                    <a:srgbClr val="FE59FB"/>
                  </a:solidFill>
                  <a:latin typeface="Canela Light" pitchFamily="50" charset="0"/>
                </a:rPr>
                <a:t>(e.g. ERTMS, ITS </a:t>
              </a:r>
              <a:r>
                <a:rPr lang="en-US" sz="1400" dirty="0" smtClean="0">
                  <a:solidFill>
                    <a:srgbClr val="FE59FB"/>
                  </a:solidFill>
                  <a:latin typeface="Canela Light" pitchFamily="50" charset="0"/>
                </a:rPr>
                <a:t>, SESAR)</a:t>
              </a:r>
              <a:endParaRPr lang="en-US" sz="1400" dirty="0">
                <a:solidFill>
                  <a:schemeClr val="bg1"/>
                </a:solidFill>
                <a:latin typeface="Canela Light" pitchFamily="50" charset="0"/>
              </a:endParaRPr>
            </a:p>
          </p:txBody>
        </p:sp>
      </p:grpSp>
      <p:grpSp>
        <p:nvGrpSpPr>
          <p:cNvPr id="41" name="Group 40"/>
          <p:cNvGrpSpPr/>
          <p:nvPr/>
        </p:nvGrpSpPr>
        <p:grpSpPr>
          <a:xfrm>
            <a:off x="568849" y="4408713"/>
            <a:ext cx="3635636" cy="1910871"/>
            <a:chOff x="755781" y="3938433"/>
            <a:chExt cx="3240000" cy="2381152"/>
          </a:xfrm>
        </p:grpSpPr>
        <p:sp>
          <p:nvSpPr>
            <p:cNvPr id="33" name="Rectangle 32"/>
            <p:cNvSpPr/>
            <p:nvPr/>
          </p:nvSpPr>
          <p:spPr>
            <a:xfrm>
              <a:off x="755781" y="3938433"/>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Canela Light" pitchFamily="50" charset="0"/>
                </a:rPr>
                <a:t>Digital Connectivity &amp; Data Infrastructure</a:t>
              </a:r>
            </a:p>
          </p:txBody>
        </p:sp>
        <p:sp>
          <p:nvSpPr>
            <p:cNvPr id="34" name="Rectangle 33"/>
            <p:cNvSpPr/>
            <p:nvPr/>
          </p:nvSpPr>
          <p:spPr>
            <a:xfrm>
              <a:off x="755781" y="4515229"/>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Broadband Gigabit </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Cross-border 5G </a:t>
              </a:r>
              <a:r>
                <a:rPr lang="en-US" sz="1400" dirty="0">
                  <a:solidFill>
                    <a:schemeClr val="bg1"/>
                  </a:solidFill>
                  <a:latin typeface="Canela Light" pitchFamily="50" charset="0"/>
                </a:rPr>
                <a:t>infrastructure, </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Green ICT </a:t>
              </a:r>
              <a:r>
                <a:rPr lang="en-US" sz="1400" dirty="0">
                  <a:solidFill>
                    <a:schemeClr val="bg1"/>
                  </a:solidFill>
                  <a:latin typeface="Canela Light" pitchFamily="50" charset="0"/>
                </a:rPr>
                <a:t>(greening of data </a:t>
              </a:r>
              <a:r>
                <a:rPr lang="en-US" sz="1400" dirty="0" smtClean="0">
                  <a:solidFill>
                    <a:schemeClr val="bg1"/>
                  </a:solidFill>
                  <a:latin typeface="Canela Light" pitchFamily="50" charset="0"/>
                </a:rPr>
                <a:t>centers, </a:t>
              </a:r>
              <a:r>
                <a:rPr lang="en-US" sz="1400" dirty="0">
                  <a:solidFill>
                    <a:schemeClr val="bg1"/>
                  </a:solidFill>
                  <a:latin typeface="Canela Light" pitchFamily="50" charset="0"/>
                </a:rPr>
                <a:t>cloud servers, block chain energy efficiency) infrastructure</a:t>
              </a:r>
            </a:p>
          </p:txBody>
        </p:sp>
      </p:grpSp>
      <p:grpSp>
        <p:nvGrpSpPr>
          <p:cNvPr id="2" name="Group 1"/>
          <p:cNvGrpSpPr/>
          <p:nvPr/>
        </p:nvGrpSpPr>
        <p:grpSpPr>
          <a:xfrm>
            <a:off x="8185377" y="1333646"/>
            <a:ext cx="3635636" cy="2814801"/>
            <a:chOff x="8372310" y="3938433"/>
            <a:chExt cx="3240000" cy="2381152"/>
          </a:xfrm>
        </p:grpSpPr>
        <p:sp>
          <p:nvSpPr>
            <p:cNvPr id="35" name="Rectangle 34"/>
            <p:cNvSpPr/>
            <p:nvPr/>
          </p:nvSpPr>
          <p:spPr>
            <a:xfrm>
              <a:off x="8372310" y="4515229"/>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smtClean="0">
                  <a:solidFill>
                    <a:schemeClr val="bg1"/>
                  </a:solidFill>
                  <a:latin typeface="Canela Light" pitchFamily="50" charset="0"/>
                </a:rPr>
                <a:t>The </a:t>
              </a:r>
              <a:r>
                <a:rPr lang="en-US" sz="1400" dirty="0" smtClean="0">
                  <a:solidFill>
                    <a:srgbClr val="FE59FB"/>
                  </a:solidFill>
                  <a:latin typeface="Canela Light" pitchFamily="50" charset="0"/>
                </a:rPr>
                <a:t>development</a:t>
              </a:r>
              <a:r>
                <a:rPr lang="en-US" sz="1400" dirty="0">
                  <a:solidFill>
                    <a:srgbClr val="FE59FB"/>
                  </a:solidFill>
                  <a:latin typeface="Canela Light" pitchFamily="50" charset="0"/>
                </a:rPr>
                <a:t>, upgrade and greening</a:t>
              </a:r>
              <a:r>
                <a:rPr lang="en-US" sz="1400" dirty="0">
                  <a:solidFill>
                    <a:schemeClr val="bg1"/>
                  </a:solidFill>
                  <a:latin typeface="Canela Light" pitchFamily="50" charset="0"/>
                </a:rPr>
                <a:t> of new and existing space and ground </a:t>
              </a:r>
              <a:r>
                <a:rPr lang="en-US" sz="1400" dirty="0" smtClean="0">
                  <a:solidFill>
                    <a:srgbClr val="FE59FB"/>
                  </a:solidFill>
                  <a:latin typeface="Canela Light" pitchFamily="50" charset="0"/>
                </a:rPr>
                <a:t>infrastructure</a:t>
              </a:r>
            </a:p>
            <a:p>
              <a:pPr marL="285750" indent="-285750">
                <a:spcAft>
                  <a:spcPts val="600"/>
                </a:spcAft>
                <a:buFont typeface="Arial" panose="020B0604020202020204" pitchFamily="34" charset="0"/>
                <a:buChar char="•"/>
              </a:pPr>
              <a:r>
                <a:rPr lang="en-US" sz="1400" dirty="0" smtClean="0">
                  <a:solidFill>
                    <a:schemeClr val="bg1"/>
                  </a:solidFill>
                  <a:latin typeface="Canela Light" pitchFamily="50" charset="0"/>
                </a:rPr>
                <a:t>Manufacturing</a:t>
              </a:r>
              <a:r>
                <a:rPr lang="en-US" sz="1400" dirty="0">
                  <a:solidFill>
                    <a:schemeClr val="bg1"/>
                  </a:solidFill>
                  <a:latin typeface="Canela Light" pitchFamily="50" charset="0"/>
                </a:rPr>
                <a:t>, assembly, testing, operation, maintenance and launch </a:t>
              </a:r>
              <a:r>
                <a:rPr lang="en-US" sz="1400" dirty="0" smtClean="0">
                  <a:solidFill>
                    <a:schemeClr val="bg1"/>
                  </a:solidFill>
                  <a:latin typeface="Canela Light" pitchFamily="50" charset="0"/>
                </a:rPr>
                <a:t>facilities</a:t>
              </a:r>
            </a:p>
            <a:p>
              <a:pPr marL="285750" indent="-285750">
                <a:spcAft>
                  <a:spcPts val="600"/>
                </a:spcAft>
                <a:buFont typeface="Arial" panose="020B0604020202020204" pitchFamily="34" charset="0"/>
                <a:buChar char="•"/>
              </a:pPr>
              <a:r>
                <a:rPr lang="en-US" sz="1400" dirty="0" smtClean="0">
                  <a:solidFill>
                    <a:schemeClr val="bg1"/>
                  </a:solidFill>
                  <a:latin typeface="Canela Light" pitchFamily="50" charset="0"/>
                </a:rPr>
                <a:t>Solutions </a:t>
              </a:r>
              <a:r>
                <a:rPr lang="en-US" sz="1400" dirty="0">
                  <a:solidFill>
                    <a:schemeClr val="bg1"/>
                  </a:solidFill>
                  <a:latin typeface="Canela Light" pitchFamily="50" charset="0"/>
                </a:rPr>
                <a:t>for </a:t>
              </a:r>
              <a:r>
                <a:rPr lang="en-US" sz="1400" dirty="0">
                  <a:solidFill>
                    <a:srgbClr val="FE59FB"/>
                  </a:solidFill>
                  <a:latin typeface="Canela Light" pitchFamily="50" charset="0"/>
                </a:rPr>
                <a:t>spacecraft de-orbiting and de-commissioning</a:t>
              </a:r>
            </a:p>
          </p:txBody>
        </p:sp>
        <p:sp>
          <p:nvSpPr>
            <p:cNvPr id="36" name="Rectangle 35"/>
            <p:cNvSpPr/>
            <p:nvPr/>
          </p:nvSpPr>
          <p:spPr>
            <a:xfrm>
              <a:off x="8372310" y="3938433"/>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Canela Light" pitchFamily="50" charset="0"/>
                </a:rPr>
                <a:t>Space </a:t>
              </a:r>
              <a:r>
                <a:rPr lang="en-US" sz="1400" b="1" dirty="0" smtClean="0">
                  <a:latin typeface="Canela Light" pitchFamily="50" charset="0"/>
                </a:rPr>
                <a:t>Infrastructure</a:t>
              </a:r>
              <a:endParaRPr lang="en-US" sz="1400" b="1" dirty="0">
                <a:latin typeface="Canela Light" pitchFamily="50" charset="0"/>
              </a:endParaRPr>
            </a:p>
          </p:txBody>
        </p:sp>
      </p:grpSp>
      <p:grpSp>
        <p:nvGrpSpPr>
          <p:cNvPr id="20" name="Group 19"/>
          <p:cNvGrpSpPr/>
          <p:nvPr/>
        </p:nvGrpSpPr>
        <p:grpSpPr>
          <a:xfrm>
            <a:off x="4377113" y="4408713"/>
            <a:ext cx="3635636" cy="1910871"/>
            <a:chOff x="4564045" y="3938433"/>
            <a:chExt cx="3240000" cy="2381152"/>
          </a:xfrm>
        </p:grpSpPr>
        <p:sp>
          <p:nvSpPr>
            <p:cNvPr id="32" name="Rectangle 31"/>
            <p:cNvSpPr/>
            <p:nvPr/>
          </p:nvSpPr>
          <p:spPr>
            <a:xfrm>
              <a:off x="4564045" y="3938433"/>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dirty="0">
                  <a:latin typeface="Canela Light" pitchFamily="50" charset="0"/>
                </a:rPr>
                <a:t>Social </a:t>
              </a:r>
              <a:r>
                <a:rPr lang="en-GB" sz="1400" b="1" dirty="0" smtClean="0">
                  <a:latin typeface="Canela Light" pitchFamily="50" charset="0"/>
                </a:rPr>
                <a:t>Infrastructure</a:t>
              </a:r>
              <a:endParaRPr lang="en-GB" sz="1400" b="1" dirty="0">
                <a:latin typeface="Canela Light" pitchFamily="50" charset="0"/>
              </a:endParaRPr>
            </a:p>
          </p:txBody>
        </p:sp>
        <p:sp>
          <p:nvSpPr>
            <p:cNvPr id="37" name="Rectangle 36"/>
            <p:cNvSpPr/>
            <p:nvPr/>
          </p:nvSpPr>
          <p:spPr>
            <a:xfrm>
              <a:off x="4564045" y="4515229"/>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Hospital</a:t>
              </a:r>
              <a:r>
                <a:rPr lang="en-US" sz="1400" dirty="0">
                  <a:solidFill>
                    <a:schemeClr val="bg1"/>
                  </a:solidFill>
                  <a:latin typeface="Canela Light" pitchFamily="50" charset="0"/>
                </a:rPr>
                <a:t> infrastructure</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Health care</a:t>
              </a:r>
              <a:r>
                <a:rPr lang="en-US" sz="1400" dirty="0">
                  <a:solidFill>
                    <a:schemeClr val="bg1"/>
                  </a:solidFill>
                  <a:latin typeface="Canela Light" pitchFamily="50" charset="0"/>
                </a:rPr>
                <a:t> facilities</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Education-related</a:t>
              </a:r>
              <a:r>
                <a:rPr lang="en-US" sz="1400" dirty="0">
                  <a:solidFill>
                    <a:schemeClr val="bg1"/>
                  </a:solidFill>
                  <a:latin typeface="Canela Light" pitchFamily="50" charset="0"/>
                </a:rPr>
                <a:t> facilities </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Student housing </a:t>
              </a:r>
            </a:p>
            <a:p>
              <a:pPr marL="285750" indent="-285750">
                <a:spcAft>
                  <a:spcPts val="600"/>
                </a:spcAft>
                <a:buFont typeface="Arial" panose="020B0604020202020204" pitchFamily="34" charset="0"/>
                <a:buChar char="•"/>
              </a:pPr>
              <a:r>
                <a:rPr lang="en-US" sz="1400" dirty="0">
                  <a:solidFill>
                    <a:schemeClr val="bg1"/>
                  </a:solidFill>
                  <a:latin typeface="Canela Light" pitchFamily="50" charset="0"/>
                </a:rPr>
                <a:t>Social Housing </a:t>
              </a:r>
            </a:p>
          </p:txBody>
        </p:sp>
      </p:grpSp>
      <p:grpSp>
        <p:nvGrpSpPr>
          <p:cNvPr id="38" name="Group 37"/>
          <p:cNvGrpSpPr/>
          <p:nvPr/>
        </p:nvGrpSpPr>
        <p:grpSpPr>
          <a:xfrm>
            <a:off x="8185377" y="4416776"/>
            <a:ext cx="3635636" cy="1902808"/>
            <a:chOff x="8372310" y="1333647"/>
            <a:chExt cx="3240000" cy="2371105"/>
          </a:xfrm>
        </p:grpSpPr>
        <p:sp>
          <p:nvSpPr>
            <p:cNvPr id="39" name="Rectangle 38"/>
            <p:cNvSpPr/>
            <p:nvPr/>
          </p:nvSpPr>
          <p:spPr>
            <a:xfrm>
              <a:off x="8372310" y="1900396"/>
              <a:ext cx="3240000" cy="180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Clean Water </a:t>
              </a:r>
              <a:r>
                <a:rPr lang="en-US" sz="1400" dirty="0">
                  <a:solidFill>
                    <a:schemeClr val="bg1"/>
                  </a:solidFill>
                  <a:latin typeface="Canela Light" pitchFamily="50" charset="0"/>
                </a:rPr>
                <a:t>and Circular Economy infrastructure. </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Drinking water </a:t>
              </a:r>
              <a:r>
                <a:rPr lang="en-US" sz="1400" dirty="0">
                  <a:solidFill>
                    <a:schemeClr val="bg1"/>
                  </a:solidFill>
                  <a:latin typeface="Canela Light" pitchFamily="50" charset="0"/>
                </a:rPr>
                <a:t>supply and sanitation, flood protection, networks efficiency, </a:t>
              </a:r>
            </a:p>
            <a:p>
              <a:pPr marL="285750" indent="-285750">
                <a:spcAft>
                  <a:spcPts val="600"/>
                </a:spcAft>
                <a:buFont typeface="Arial" panose="020B0604020202020204" pitchFamily="34" charset="0"/>
                <a:buChar char="•"/>
              </a:pPr>
              <a:r>
                <a:rPr lang="en-US" sz="1400" dirty="0">
                  <a:solidFill>
                    <a:srgbClr val="FE59FB"/>
                  </a:solidFill>
                  <a:latin typeface="Canela Light" pitchFamily="50" charset="0"/>
                </a:rPr>
                <a:t>Waste management </a:t>
              </a:r>
              <a:r>
                <a:rPr lang="en-US" sz="1400" dirty="0">
                  <a:solidFill>
                    <a:schemeClr val="bg1"/>
                  </a:solidFill>
                  <a:latin typeface="Canela Light" pitchFamily="50" charset="0"/>
                </a:rPr>
                <a:t>infrastructure</a:t>
              </a:r>
            </a:p>
          </p:txBody>
        </p:sp>
        <p:sp>
          <p:nvSpPr>
            <p:cNvPr id="40" name="Rectangle 39"/>
            <p:cNvSpPr/>
            <p:nvPr/>
          </p:nvSpPr>
          <p:spPr>
            <a:xfrm>
              <a:off x="8372310" y="1333647"/>
              <a:ext cx="32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b="1" dirty="0">
                  <a:latin typeface="Canela Light" pitchFamily="50" charset="0"/>
                </a:rPr>
                <a:t>Environment &amp; </a:t>
              </a:r>
              <a:r>
                <a:rPr lang="en-US" sz="1400" b="1" dirty="0" smtClean="0">
                  <a:latin typeface="Canela Light" pitchFamily="50" charset="0"/>
                </a:rPr>
                <a:t>Resources </a:t>
              </a:r>
              <a:endParaRPr lang="en-GB" sz="1400" b="1" dirty="0">
                <a:latin typeface="Canela Light" pitchFamily="50" charset="0"/>
              </a:endParaRPr>
            </a:p>
          </p:txBody>
        </p:sp>
      </p:grpSp>
    </p:spTree>
    <p:extLst>
      <p:ext uri="{BB962C8B-B14F-4D97-AF65-F5344CB8AC3E}">
        <p14:creationId xmlns:p14="http://schemas.microsoft.com/office/powerpoint/2010/main" val="1909043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a:extLst>
              <a:ext uri="{FF2B5EF4-FFF2-40B4-BE49-F238E27FC236}">
                <a16:creationId xmlns:a16="http://schemas.microsoft.com/office/drawing/2014/main" id="{E03621E4-6DD5-DD46-BA48-437E13E90149}"/>
              </a:ext>
            </a:extLst>
          </p:cNvPr>
          <p:cNvSpPr>
            <a:spLocks noGrp="1"/>
          </p:cNvSpPr>
          <p:nvPr>
            <p:ph type="body" sz="quarter" idx="23"/>
          </p:nvPr>
        </p:nvSpPr>
        <p:spPr>
          <a:xfrm>
            <a:off x="401657" y="1604352"/>
            <a:ext cx="11439823" cy="4598328"/>
          </a:xfrm>
        </p:spPr>
        <p:txBody>
          <a:bodyPr/>
          <a:lstStyle/>
          <a:p>
            <a:pPr algn="just">
              <a:spcAft>
                <a:spcPts val="1200"/>
              </a:spcAft>
            </a:pPr>
            <a:r>
              <a:rPr lang="en-GB" sz="2800" dirty="0" smtClean="0"/>
              <a:t>IPO </a:t>
            </a:r>
            <a:r>
              <a:rPr lang="en-GB" sz="2800" dirty="0"/>
              <a:t>Equity Intermediaries shall follow </a:t>
            </a:r>
            <a:r>
              <a:rPr lang="en-GB" sz="2800" b="1" dirty="0"/>
              <a:t>predominantly a “buy and hold” strategy </a:t>
            </a:r>
            <a:r>
              <a:rPr lang="en-GB" sz="2800" dirty="0"/>
              <a:t>and </a:t>
            </a:r>
            <a:r>
              <a:rPr lang="en-GB" sz="2800" b="1" dirty="0"/>
              <a:t>shall not engage in speculative short-term resale </a:t>
            </a:r>
            <a:r>
              <a:rPr lang="en-GB" sz="2800" b="1" dirty="0" smtClean="0"/>
              <a:t>strategies</a:t>
            </a:r>
            <a:endParaRPr lang="en-GB" sz="2800" dirty="0" smtClean="0"/>
          </a:p>
          <a:p>
            <a:pPr algn="just">
              <a:spcAft>
                <a:spcPts val="1200"/>
              </a:spcAft>
            </a:pPr>
            <a:r>
              <a:rPr lang="en-GB" sz="2800" dirty="0" smtClean="0">
                <a:solidFill>
                  <a:srgbClr val="001E85"/>
                </a:solidFill>
              </a:rPr>
              <a:t>Three distinct investment stages captured via “IPO Target Final Recipient” definition:</a:t>
            </a:r>
          </a:p>
          <a:p>
            <a:pPr marL="914400" lvl="1" indent="-457200" algn="just">
              <a:spcAft>
                <a:spcPts val="1200"/>
              </a:spcAft>
              <a:buFont typeface="+mj-lt"/>
              <a:buAutoNum type="arabicPeriod"/>
            </a:pPr>
            <a:r>
              <a:rPr lang="en-GB" sz="2800" b="1" dirty="0" smtClean="0">
                <a:solidFill>
                  <a:srgbClr val="001E85"/>
                </a:solidFill>
              </a:rPr>
              <a:t>Pre-IPO:</a:t>
            </a:r>
            <a:r>
              <a:rPr lang="en-GB" sz="2800" dirty="0" smtClean="0">
                <a:solidFill>
                  <a:srgbClr val="001E85"/>
                </a:solidFill>
              </a:rPr>
              <a:t> Company targeting a public </a:t>
            </a:r>
            <a:r>
              <a:rPr lang="en-GB" sz="2800" dirty="0" smtClean="0">
                <a:solidFill>
                  <a:srgbClr val="001E85"/>
                </a:solidFill>
              </a:rPr>
              <a:t>listing</a:t>
            </a:r>
            <a:endParaRPr lang="en-GB" sz="2800" dirty="0" smtClean="0">
              <a:solidFill>
                <a:srgbClr val="001E85"/>
              </a:solidFill>
            </a:endParaRPr>
          </a:p>
          <a:p>
            <a:pPr marL="914400" lvl="1" indent="-457200" algn="just">
              <a:spcAft>
                <a:spcPts val="1200"/>
              </a:spcAft>
              <a:buFont typeface="+mj-lt"/>
              <a:buAutoNum type="arabicPeriod"/>
            </a:pPr>
            <a:r>
              <a:rPr lang="en-GB" sz="2800" b="1" dirty="0" smtClean="0">
                <a:solidFill>
                  <a:srgbClr val="001E85"/>
                </a:solidFill>
              </a:rPr>
              <a:t>At IPO: </a:t>
            </a:r>
            <a:r>
              <a:rPr lang="en-GB" sz="2800" dirty="0" smtClean="0">
                <a:solidFill>
                  <a:srgbClr val="001E85"/>
                </a:solidFill>
              </a:rPr>
              <a:t>Moment of listing on </a:t>
            </a:r>
            <a:r>
              <a:rPr lang="en-GB" sz="2800" dirty="0" smtClean="0">
                <a:solidFill>
                  <a:srgbClr val="001E85"/>
                </a:solidFill>
              </a:rPr>
              <a:t>an EU </a:t>
            </a:r>
            <a:r>
              <a:rPr lang="en-GB" sz="2800" dirty="0" smtClean="0">
                <a:solidFill>
                  <a:srgbClr val="001E85"/>
                </a:solidFill>
              </a:rPr>
              <a:t>trading venue</a:t>
            </a:r>
          </a:p>
          <a:p>
            <a:pPr marL="914400" lvl="1" indent="-457200" algn="just">
              <a:spcAft>
                <a:spcPts val="1200"/>
              </a:spcAft>
              <a:buFont typeface="+mj-lt"/>
              <a:buAutoNum type="arabicPeriod"/>
            </a:pPr>
            <a:r>
              <a:rPr lang="en-GB" sz="2800" b="1" dirty="0" smtClean="0">
                <a:solidFill>
                  <a:srgbClr val="001E85"/>
                </a:solidFill>
              </a:rPr>
              <a:t>Post IPO: </a:t>
            </a:r>
            <a:r>
              <a:rPr lang="en-GB" sz="2800" dirty="0" smtClean="0">
                <a:solidFill>
                  <a:srgbClr val="001E85"/>
                </a:solidFill>
              </a:rPr>
              <a:t>Company </a:t>
            </a:r>
            <a:r>
              <a:rPr lang="en-GB" sz="2800" dirty="0" smtClean="0">
                <a:solidFill>
                  <a:srgbClr val="001E85"/>
                </a:solidFill>
              </a:rPr>
              <a:t>already listed </a:t>
            </a:r>
            <a:r>
              <a:rPr lang="en-GB" sz="2800" dirty="0" smtClean="0">
                <a:solidFill>
                  <a:srgbClr val="001E85"/>
                </a:solidFill>
              </a:rPr>
              <a:t>on </a:t>
            </a:r>
            <a:r>
              <a:rPr lang="en-GB" sz="2800" dirty="0" smtClean="0">
                <a:solidFill>
                  <a:srgbClr val="001E85"/>
                </a:solidFill>
              </a:rPr>
              <a:t>an EU </a:t>
            </a:r>
            <a:r>
              <a:rPr lang="en-GB" sz="2800" dirty="0" smtClean="0">
                <a:solidFill>
                  <a:srgbClr val="001E85"/>
                </a:solidFill>
              </a:rPr>
              <a:t>trading venue</a:t>
            </a:r>
          </a:p>
          <a:p>
            <a:pPr algn="just">
              <a:spcAft>
                <a:spcPts val="1200"/>
              </a:spcAft>
            </a:pPr>
            <a:r>
              <a:rPr lang="en-GB" sz="2800" dirty="0" smtClean="0">
                <a:solidFill>
                  <a:srgbClr val="001E85"/>
                </a:solidFill>
              </a:rPr>
              <a:t>Strategies </a:t>
            </a:r>
            <a:r>
              <a:rPr lang="en-GB" sz="2800" dirty="0">
                <a:solidFill>
                  <a:srgbClr val="001E85"/>
                </a:solidFill>
              </a:rPr>
              <a:t>with </a:t>
            </a:r>
            <a:r>
              <a:rPr lang="en-GB" sz="2800" b="1" dirty="0">
                <a:solidFill>
                  <a:srgbClr val="001E85"/>
                </a:solidFill>
              </a:rPr>
              <a:t>exclusively “Post-IPO” investments </a:t>
            </a:r>
            <a:r>
              <a:rPr lang="en-GB" sz="2800" b="1" u="sng" dirty="0">
                <a:solidFill>
                  <a:srgbClr val="001E85"/>
                </a:solidFill>
              </a:rPr>
              <a:t>not eligible</a:t>
            </a:r>
            <a:r>
              <a:rPr lang="en-GB" sz="2800" dirty="0" smtClean="0">
                <a:solidFill>
                  <a:srgbClr val="001E85"/>
                </a:solidFill>
              </a:rPr>
              <a:t>.</a:t>
            </a:r>
            <a:endParaRPr lang="en-GB" sz="2800" dirty="0">
              <a:solidFill>
                <a:srgbClr val="001E85"/>
              </a:solidFill>
            </a:endParaRPr>
          </a:p>
        </p:txBody>
      </p:sp>
      <p:sp>
        <p:nvSpPr>
          <p:cNvPr id="22" name="Titolo 21">
            <a:extLst>
              <a:ext uri="{FF2B5EF4-FFF2-40B4-BE49-F238E27FC236}">
                <a16:creationId xmlns:a16="http://schemas.microsoft.com/office/drawing/2014/main" id="{126181BD-3638-974B-8732-97F0ACA3C387}"/>
              </a:ext>
            </a:extLst>
          </p:cNvPr>
          <p:cNvSpPr>
            <a:spLocks noGrp="1"/>
          </p:cNvSpPr>
          <p:nvPr>
            <p:ph type="title"/>
          </p:nvPr>
        </p:nvSpPr>
        <p:spPr>
          <a:xfrm>
            <a:off x="282723" y="511510"/>
            <a:ext cx="7965731" cy="1025831"/>
          </a:xfrm>
        </p:spPr>
        <p:txBody>
          <a:bodyPr/>
          <a:lstStyle/>
          <a:p>
            <a:r>
              <a:rPr lang="en-GB" dirty="0"/>
              <a:t>InvestEU IPO </a:t>
            </a:r>
            <a:r>
              <a:rPr lang="en-GB" dirty="0" smtClean="0"/>
              <a:t>Initiative</a:t>
            </a:r>
            <a:endParaRPr lang="en-GB" noProof="0" dirty="0"/>
          </a:p>
        </p:txBody>
      </p:sp>
      <p:sp>
        <p:nvSpPr>
          <p:cNvPr id="2" name="Text Placeholder 1"/>
          <p:cNvSpPr>
            <a:spLocks noGrp="1"/>
          </p:cNvSpPr>
          <p:nvPr>
            <p:ph type="body" sz="quarter" idx="46"/>
          </p:nvPr>
        </p:nvSpPr>
        <p:spPr>
          <a:xfrm>
            <a:off x="338433" y="1066679"/>
            <a:ext cx="8202252" cy="361139"/>
          </a:xfrm>
        </p:spPr>
        <p:txBody>
          <a:bodyPr/>
          <a:lstStyle/>
          <a:p>
            <a:r>
              <a:rPr lang="en-GB" dirty="0"/>
              <a:t>P</a:t>
            </a:r>
            <a:r>
              <a:rPr lang="en-GB" dirty="0" smtClean="0"/>
              <a:t>re-IPO</a:t>
            </a:r>
            <a:r>
              <a:rPr lang="en-GB" dirty="0"/>
              <a:t>, IPO and </a:t>
            </a:r>
            <a:r>
              <a:rPr lang="en-GB" dirty="0" smtClean="0"/>
              <a:t>post-IPO</a:t>
            </a:r>
            <a:endParaRPr lang="en-GB" dirty="0"/>
          </a:p>
        </p:txBody>
      </p:sp>
      <p:sp>
        <p:nvSpPr>
          <p:cNvPr id="9" name="Text Placeholder 2"/>
          <p:cNvSpPr>
            <a:spLocks noGrp="1"/>
          </p:cNvSpPr>
          <p:nvPr>
            <p:ph type="body" sz="quarter" idx="10"/>
          </p:nvPr>
        </p:nvSpPr>
        <p:spPr>
          <a:xfrm>
            <a:off x="227013" y="119063"/>
            <a:ext cx="6947510" cy="197490"/>
          </a:xfrm>
        </p:spPr>
        <p:txBody>
          <a:bodyPr/>
          <a:lstStyle/>
          <a:p>
            <a:r>
              <a:rPr lang="en-US" dirty="0" smtClean="0"/>
              <a:t>InvestEU product overview</a:t>
            </a:r>
            <a:endParaRPr lang="en-US" dirty="0"/>
          </a:p>
        </p:txBody>
      </p:sp>
    </p:spTree>
    <p:extLst>
      <p:ext uri="{BB962C8B-B14F-4D97-AF65-F5344CB8AC3E}">
        <p14:creationId xmlns:p14="http://schemas.microsoft.com/office/powerpoint/2010/main" val="4132254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a:extLst>
              <a:ext uri="{FF2B5EF4-FFF2-40B4-BE49-F238E27FC236}">
                <a16:creationId xmlns:a16="http://schemas.microsoft.com/office/drawing/2014/main" id="{E03621E4-6DD5-DD46-BA48-437E13E90149}"/>
              </a:ext>
            </a:extLst>
          </p:cNvPr>
          <p:cNvSpPr>
            <a:spLocks noGrp="1"/>
          </p:cNvSpPr>
          <p:nvPr>
            <p:ph type="body" sz="quarter" idx="23"/>
          </p:nvPr>
        </p:nvSpPr>
        <p:spPr>
          <a:xfrm>
            <a:off x="401657" y="1610371"/>
            <a:ext cx="11241703" cy="4853559"/>
          </a:xfrm>
        </p:spPr>
        <p:txBody>
          <a:bodyPr/>
          <a:lstStyle/>
          <a:p>
            <a:pPr algn="just">
              <a:spcAft>
                <a:spcPts val="1000"/>
              </a:spcAft>
            </a:pPr>
            <a:r>
              <a:rPr lang="en-GB" sz="2800" dirty="0" smtClean="0">
                <a:solidFill>
                  <a:srgbClr val="001E85"/>
                </a:solidFill>
              </a:rPr>
              <a:t>ESCALAR investment has </a:t>
            </a:r>
            <a:r>
              <a:rPr lang="en-GB" sz="2800" b="1" dirty="0" smtClean="0">
                <a:solidFill>
                  <a:srgbClr val="001E85"/>
                </a:solidFill>
              </a:rPr>
              <a:t>different terms to “normal” LP share class</a:t>
            </a:r>
            <a:r>
              <a:rPr lang="en-GB" sz="2800" dirty="0" smtClean="0">
                <a:solidFill>
                  <a:srgbClr val="001E85"/>
                </a:solidFill>
              </a:rPr>
              <a:t>:</a:t>
            </a:r>
          </a:p>
          <a:p>
            <a:pPr lvl="1" algn="just">
              <a:spcAft>
                <a:spcPts val="1000"/>
              </a:spcAft>
            </a:pPr>
            <a:r>
              <a:rPr lang="en-GB" sz="2800" b="1" dirty="0" smtClean="0">
                <a:solidFill>
                  <a:srgbClr val="001E85"/>
                </a:solidFill>
              </a:rPr>
              <a:t>Protection in downside </a:t>
            </a:r>
            <a:r>
              <a:rPr lang="en-GB" sz="2800" dirty="0" smtClean="0">
                <a:solidFill>
                  <a:srgbClr val="001E85"/>
                </a:solidFill>
              </a:rPr>
              <a:t>scenarios</a:t>
            </a:r>
          </a:p>
          <a:p>
            <a:pPr lvl="1" algn="just">
              <a:spcAft>
                <a:spcPts val="1000"/>
              </a:spcAft>
            </a:pPr>
            <a:r>
              <a:rPr lang="en-GB" sz="2800" b="1" dirty="0">
                <a:solidFill>
                  <a:srgbClr val="001E85"/>
                </a:solidFill>
              </a:rPr>
              <a:t>No fee, no </a:t>
            </a:r>
            <a:r>
              <a:rPr lang="en-GB" sz="2800" b="1" dirty="0" smtClean="0">
                <a:solidFill>
                  <a:srgbClr val="001E85"/>
                </a:solidFill>
              </a:rPr>
              <a:t>carry</a:t>
            </a:r>
            <a:r>
              <a:rPr lang="en-GB" sz="2800" dirty="0" smtClean="0">
                <a:solidFill>
                  <a:srgbClr val="001E85"/>
                </a:solidFill>
              </a:rPr>
              <a:t>, but…</a:t>
            </a:r>
          </a:p>
          <a:p>
            <a:pPr lvl="1" algn="just">
              <a:spcAft>
                <a:spcPts val="1000"/>
              </a:spcAft>
            </a:pPr>
            <a:r>
              <a:rPr lang="en-GB" sz="2800" dirty="0" smtClean="0">
                <a:solidFill>
                  <a:srgbClr val="001E85"/>
                </a:solidFill>
              </a:rPr>
              <a:t>…subordinated, </a:t>
            </a:r>
            <a:r>
              <a:rPr lang="en-GB" sz="2800" b="1" dirty="0" smtClean="0">
                <a:solidFill>
                  <a:srgbClr val="001E85"/>
                </a:solidFill>
              </a:rPr>
              <a:t>reduced claim on investment returns </a:t>
            </a:r>
            <a:r>
              <a:rPr lang="en-US" sz="2800" b="1" dirty="0">
                <a:solidFill>
                  <a:srgbClr val="001E85"/>
                </a:solidFill>
              </a:rPr>
              <a:t>enhances </a:t>
            </a:r>
            <a:r>
              <a:rPr lang="en-US" sz="2800" b="1" dirty="0" smtClean="0">
                <a:solidFill>
                  <a:srgbClr val="001E85"/>
                </a:solidFill>
              </a:rPr>
              <a:t>the overall </a:t>
            </a:r>
            <a:r>
              <a:rPr lang="en-US" sz="2800" b="1" dirty="0">
                <a:solidFill>
                  <a:srgbClr val="001E85"/>
                </a:solidFill>
              </a:rPr>
              <a:t>return </a:t>
            </a:r>
            <a:r>
              <a:rPr lang="en-US" sz="2800" b="1" dirty="0" smtClean="0">
                <a:solidFill>
                  <a:srgbClr val="001E85"/>
                </a:solidFill>
              </a:rPr>
              <a:t>of the fund </a:t>
            </a:r>
            <a:r>
              <a:rPr lang="en-US" sz="2800" dirty="0" smtClean="0">
                <a:solidFill>
                  <a:srgbClr val="001E85"/>
                </a:solidFill>
              </a:rPr>
              <a:t>in </a:t>
            </a:r>
            <a:r>
              <a:rPr lang="en-GB" sz="2800" dirty="0" smtClean="0">
                <a:solidFill>
                  <a:srgbClr val="001E85"/>
                </a:solidFill>
              </a:rPr>
              <a:t>favour</a:t>
            </a:r>
            <a:r>
              <a:rPr lang="en-US" sz="2800" dirty="0" smtClean="0">
                <a:solidFill>
                  <a:srgbClr val="001E85"/>
                </a:solidFill>
              </a:rPr>
              <a:t> of LPs </a:t>
            </a:r>
            <a:r>
              <a:rPr lang="en-US" sz="2800" dirty="0">
                <a:solidFill>
                  <a:srgbClr val="001E85"/>
                </a:solidFill>
              </a:rPr>
              <a:t>and GPs</a:t>
            </a:r>
          </a:p>
          <a:p>
            <a:pPr algn="just">
              <a:spcAft>
                <a:spcPts val="1000"/>
              </a:spcAft>
            </a:pPr>
            <a:r>
              <a:rPr lang="en-GB" sz="2800" b="1" dirty="0">
                <a:solidFill>
                  <a:srgbClr val="001E85"/>
                </a:solidFill>
              </a:rPr>
              <a:t>Target IRR of c. 5-6% for ESCALAR</a:t>
            </a:r>
          </a:p>
          <a:p>
            <a:pPr algn="just">
              <a:spcAft>
                <a:spcPts val="1000"/>
              </a:spcAft>
            </a:pPr>
            <a:r>
              <a:rPr lang="en-GB" sz="2800" dirty="0" smtClean="0">
                <a:solidFill>
                  <a:srgbClr val="001E85"/>
                </a:solidFill>
              </a:rPr>
              <a:t>2 </a:t>
            </a:r>
            <a:r>
              <a:rPr lang="en-GB" sz="2800" dirty="0" smtClean="0">
                <a:solidFill>
                  <a:srgbClr val="001E85"/>
                </a:solidFill>
              </a:rPr>
              <a:t>options available: Main </a:t>
            </a:r>
            <a:r>
              <a:rPr lang="en-GB" sz="2800" dirty="0">
                <a:solidFill>
                  <a:srgbClr val="001E85"/>
                </a:solidFill>
              </a:rPr>
              <a:t>F</a:t>
            </a:r>
            <a:r>
              <a:rPr lang="en-GB" sz="2800" dirty="0" smtClean="0">
                <a:solidFill>
                  <a:srgbClr val="001E85"/>
                </a:solidFill>
              </a:rPr>
              <a:t>und (Option </a:t>
            </a:r>
            <a:r>
              <a:rPr lang="en-GB" sz="2800" dirty="0">
                <a:solidFill>
                  <a:srgbClr val="001E85"/>
                </a:solidFill>
              </a:rPr>
              <a:t>1</a:t>
            </a:r>
            <a:r>
              <a:rPr lang="en-GB" sz="2800" dirty="0" smtClean="0">
                <a:solidFill>
                  <a:srgbClr val="001E85"/>
                </a:solidFill>
              </a:rPr>
              <a:t>) or Side </a:t>
            </a:r>
            <a:r>
              <a:rPr lang="en-GB" sz="2800" dirty="0">
                <a:solidFill>
                  <a:srgbClr val="001E85"/>
                </a:solidFill>
              </a:rPr>
              <a:t>F</a:t>
            </a:r>
            <a:r>
              <a:rPr lang="en-GB" sz="2800" dirty="0" smtClean="0">
                <a:solidFill>
                  <a:srgbClr val="001E85"/>
                </a:solidFill>
              </a:rPr>
              <a:t>und (Option </a:t>
            </a:r>
            <a:r>
              <a:rPr lang="en-GB" sz="2800" dirty="0">
                <a:solidFill>
                  <a:srgbClr val="001E85"/>
                </a:solidFill>
              </a:rPr>
              <a:t>2)</a:t>
            </a:r>
          </a:p>
          <a:p>
            <a:pPr algn="just">
              <a:spcAft>
                <a:spcPts val="1000"/>
              </a:spcAft>
            </a:pPr>
            <a:r>
              <a:rPr lang="en-GB" sz="2800" dirty="0" smtClean="0">
                <a:solidFill>
                  <a:srgbClr val="001E85"/>
                </a:solidFill>
              </a:rPr>
              <a:t>ESCALAR can be commit on a standalone basis or combined with a “normal” EIF </a:t>
            </a:r>
            <a:r>
              <a:rPr lang="en-GB" sz="2800" dirty="0" smtClean="0">
                <a:solidFill>
                  <a:srgbClr val="001E85"/>
                </a:solidFill>
              </a:rPr>
              <a:t>investment</a:t>
            </a:r>
            <a:endParaRPr lang="en-GB" sz="2800" dirty="0" smtClean="0">
              <a:solidFill>
                <a:srgbClr val="001E85"/>
              </a:solidFill>
            </a:endParaRPr>
          </a:p>
        </p:txBody>
      </p:sp>
      <p:sp>
        <p:nvSpPr>
          <p:cNvPr id="22" name="Titolo 21">
            <a:extLst>
              <a:ext uri="{FF2B5EF4-FFF2-40B4-BE49-F238E27FC236}">
                <a16:creationId xmlns:a16="http://schemas.microsoft.com/office/drawing/2014/main" id="{126181BD-3638-974B-8732-97F0ACA3C387}"/>
              </a:ext>
            </a:extLst>
          </p:cNvPr>
          <p:cNvSpPr>
            <a:spLocks noGrp="1"/>
          </p:cNvSpPr>
          <p:nvPr>
            <p:ph type="title"/>
          </p:nvPr>
        </p:nvSpPr>
        <p:spPr>
          <a:xfrm>
            <a:off x="282723" y="511510"/>
            <a:ext cx="10994877" cy="1025831"/>
          </a:xfrm>
        </p:spPr>
        <p:txBody>
          <a:bodyPr/>
          <a:lstStyle/>
          <a:p>
            <a:r>
              <a:rPr lang="en-GB" noProof="0" dirty="0" smtClean="0"/>
              <a:t>InvestEU</a:t>
            </a:r>
            <a:r>
              <a:rPr lang="en-GB" dirty="0" smtClean="0"/>
              <a:t> </a:t>
            </a:r>
            <a:r>
              <a:rPr lang="en-GB" noProof="0" dirty="0" smtClean="0"/>
              <a:t>ESCALAR </a:t>
            </a:r>
            <a:r>
              <a:rPr lang="en-GB" dirty="0" smtClean="0"/>
              <a:t>– VC/PE scale-up funds</a:t>
            </a:r>
            <a:endParaRPr lang="en-GB" noProof="0" dirty="0"/>
          </a:p>
        </p:txBody>
      </p:sp>
      <p:sp>
        <p:nvSpPr>
          <p:cNvPr id="2" name="Text Placeholder 1"/>
          <p:cNvSpPr>
            <a:spLocks noGrp="1"/>
          </p:cNvSpPr>
          <p:nvPr>
            <p:ph type="body" sz="quarter" idx="46"/>
          </p:nvPr>
        </p:nvSpPr>
        <p:spPr>
          <a:xfrm>
            <a:off x="338433" y="1066679"/>
            <a:ext cx="8202252" cy="361139"/>
          </a:xfrm>
        </p:spPr>
        <p:txBody>
          <a:bodyPr/>
          <a:lstStyle/>
          <a:p>
            <a:r>
              <a:rPr lang="en-GB" dirty="0" smtClean="0"/>
              <a:t>Support scale-ups re-enforce follow-up investment capacity</a:t>
            </a:r>
            <a:endParaRPr lang="en-GB" dirty="0"/>
          </a:p>
        </p:txBody>
      </p:sp>
      <p:sp>
        <p:nvSpPr>
          <p:cNvPr id="13" name="Text Placeholder 2"/>
          <p:cNvSpPr>
            <a:spLocks noGrp="1"/>
          </p:cNvSpPr>
          <p:nvPr>
            <p:ph type="body" sz="quarter" idx="10"/>
          </p:nvPr>
        </p:nvSpPr>
        <p:spPr>
          <a:xfrm>
            <a:off x="227013" y="119063"/>
            <a:ext cx="6947510" cy="197490"/>
          </a:xfrm>
        </p:spPr>
        <p:txBody>
          <a:bodyPr/>
          <a:lstStyle/>
          <a:p>
            <a:r>
              <a:rPr lang="en-US" dirty="0" smtClean="0"/>
              <a:t>InvestEU product overview</a:t>
            </a:r>
            <a:endParaRPr lang="en-US" dirty="0"/>
          </a:p>
        </p:txBody>
      </p:sp>
    </p:spTree>
    <p:extLst>
      <p:ext uri="{BB962C8B-B14F-4D97-AF65-F5344CB8AC3E}">
        <p14:creationId xmlns:p14="http://schemas.microsoft.com/office/powerpoint/2010/main" val="2377236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InvestEU – how to apply</a:t>
            </a:r>
            <a:endParaRPr lang="en-GB" dirty="0"/>
          </a:p>
        </p:txBody>
      </p:sp>
      <p:sp>
        <p:nvSpPr>
          <p:cNvPr id="9" name="Text Placeholder 8"/>
          <p:cNvSpPr>
            <a:spLocks noGrp="1"/>
          </p:cNvSpPr>
          <p:nvPr>
            <p:ph type="body" sz="quarter" idx="46"/>
          </p:nvPr>
        </p:nvSpPr>
        <p:spPr>
          <a:xfrm>
            <a:off x="228376" y="1070563"/>
            <a:ext cx="5538160" cy="361139"/>
          </a:xfrm>
        </p:spPr>
        <p:txBody>
          <a:bodyPr/>
          <a:lstStyle/>
          <a:p>
            <a:r>
              <a:rPr lang="en-GB" dirty="0" smtClean="0"/>
              <a:t>The application process in three steps</a:t>
            </a:r>
            <a:endParaRPr lang="en-GB" dirty="0"/>
          </a:p>
        </p:txBody>
      </p:sp>
      <p:sp>
        <p:nvSpPr>
          <p:cNvPr id="10" name="object 18">
            <a:extLst>
              <a:ext uri="{FF2B5EF4-FFF2-40B4-BE49-F238E27FC236}">
                <a16:creationId xmlns:a16="http://schemas.microsoft.com/office/drawing/2014/main" id="{C568D7A9-6816-3A43-8AB8-ECC3E655EDF3}"/>
              </a:ext>
            </a:extLst>
          </p:cNvPr>
          <p:cNvSpPr txBox="1"/>
          <p:nvPr/>
        </p:nvSpPr>
        <p:spPr>
          <a:xfrm>
            <a:off x="227012" y="2555658"/>
            <a:ext cx="1714545" cy="1502792"/>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GB" sz="1600" b="1" spc="9" dirty="0">
                <a:solidFill>
                  <a:srgbClr val="002182"/>
                </a:solidFill>
                <a:latin typeface="Times New Roman" panose="02020603050405020304" pitchFamily="18" charset="0"/>
                <a:cs typeface="Times New Roman" panose="02020603050405020304" pitchFamily="18" charset="0"/>
              </a:rPr>
              <a:t>a</a:t>
            </a:r>
            <a:r>
              <a:rPr lang="en-GB" sz="1600" b="1" spc="9" dirty="0" smtClean="0">
                <a:solidFill>
                  <a:srgbClr val="002182"/>
                </a:solidFill>
                <a:latin typeface="Times New Roman" panose="02020603050405020304" pitchFamily="18" charset="0"/>
                <a:cs typeface="Times New Roman" panose="02020603050405020304" pitchFamily="18" charset="0"/>
              </a:rPr>
              <a:t> </a:t>
            </a:r>
            <a:r>
              <a:rPr lang="en-GB" sz="1600" b="1" spc="9" dirty="0" smtClean="0">
                <a:solidFill>
                  <a:schemeClr val="accent2"/>
                </a:solidFill>
                <a:latin typeface="Times New Roman" panose="02020603050405020304" pitchFamily="18" charset="0"/>
                <a:cs typeface="Times New Roman" panose="02020603050405020304" pitchFamily="18" charset="0"/>
              </a:rPr>
              <a:t>BANK</a:t>
            </a:r>
            <a:r>
              <a:rPr lang="en-GB" sz="1600" b="1" spc="9" dirty="0" smtClean="0">
                <a:solidFill>
                  <a:srgbClr val="002182"/>
                </a:solidFill>
                <a:latin typeface="Times New Roman" panose="02020603050405020304" pitchFamily="18" charset="0"/>
                <a:cs typeface="Times New Roman" panose="02020603050405020304" pitchFamily="18" charset="0"/>
              </a:rPr>
              <a:t> interesting in applying for</a:t>
            </a:r>
          </a:p>
          <a:p>
            <a:pPr marL="38821" defTabSz="828172">
              <a:lnSpc>
                <a:spcPct val="80000"/>
              </a:lnSpc>
              <a:spcBef>
                <a:spcPts val="91"/>
              </a:spcBef>
              <a:buSzPct val="105555"/>
              <a:tabLst>
                <a:tab pos="217970" algn="l"/>
                <a:tab pos="218545" algn="l"/>
              </a:tabLst>
              <a:defRPr/>
            </a:pPr>
            <a:endParaRPr lang="en-GB" sz="1400" b="1" i="1" spc="9" dirty="0">
              <a:solidFill>
                <a:schemeClr val="accent2"/>
              </a:solidFill>
              <a:latin typeface="Times New Roman" panose="02020603050405020304" pitchFamily="18" charset="0"/>
              <a:cs typeface="Times New Roman" panose="02020603050405020304" pitchFamily="18" charset="0"/>
            </a:endParaRPr>
          </a:p>
          <a:p>
            <a:pPr marL="324571" indent="-285750" defTabSz="828172">
              <a:lnSpc>
                <a:spcPct val="80000"/>
              </a:lnSpc>
              <a:spcBef>
                <a:spcPts val="91"/>
              </a:spcBef>
              <a:buSzPct val="105555"/>
              <a:buFont typeface="Arial" panose="020B0604020202020204" pitchFamily="34" charset="0"/>
              <a:buChar char="•"/>
              <a:tabLst>
                <a:tab pos="217970" algn="l"/>
                <a:tab pos="218545" algn="l"/>
              </a:tabLst>
              <a:defRPr/>
            </a:pPr>
            <a:r>
              <a:rPr lang="en-GB" sz="1400" b="1" i="1" spc="9" dirty="0" smtClean="0">
                <a:solidFill>
                  <a:schemeClr val="accent2"/>
                </a:solidFill>
                <a:latin typeface="Times New Roman" panose="02020603050405020304" pitchFamily="18" charset="0"/>
                <a:cs typeface="Times New Roman" panose="02020603050405020304" pitchFamily="18" charset="0"/>
              </a:rPr>
              <a:t>A portfolio guarantee from EIF</a:t>
            </a:r>
          </a:p>
          <a:p>
            <a:pPr marL="38821" defTabSz="828172">
              <a:lnSpc>
                <a:spcPct val="80000"/>
              </a:lnSpc>
              <a:spcBef>
                <a:spcPts val="91"/>
              </a:spcBef>
              <a:buSzPct val="105555"/>
              <a:tabLst>
                <a:tab pos="217970" algn="l"/>
                <a:tab pos="218545" algn="l"/>
              </a:tabLst>
              <a:defRPr/>
            </a:pPr>
            <a:endParaRPr lang="en-GB" sz="1400" b="1" i="1" spc="9" dirty="0" smtClean="0">
              <a:solidFill>
                <a:schemeClr val="accent2"/>
              </a:solidFill>
              <a:latin typeface="Times New Roman" panose="02020603050405020304" pitchFamily="18" charset="0"/>
              <a:cs typeface="Times New Roman" panose="02020603050405020304" pitchFamily="18" charset="0"/>
            </a:endParaRPr>
          </a:p>
        </p:txBody>
      </p:sp>
      <p:sp>
        <p:nvSpPr>
          <p:cNvPr id="30" name="object 18">
            <a:extLst>
              <a:ext uri="{FF2B5EF4-FFF2-40B4-BE49-F238E27FC236}">
                <a16:creationId xmlns:a16="http://schemas.microsoft.com/office/drawing/2014/main" id="{C568D7A9-6816-3A43-8AB8-ECC3E655EDF3}"/>
              </a:ext>
            </a:extLst>
          </p:cNvPr>
          <p:cNvSpPr txBox="1"/>
          <p:nvPr/>
        </p:nvSpPr>
        <p:spPr>
          <a:xfrm>
            <a:off x="3651936" y="3615873"/>
            <a:ext cx="1825811" cy="2104495"/>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a:solidFill>
                  <a:schemeClr val="accent1"/>
                </a:solidFill>
                <a:latin typeface="Times New Roman" panose="02020603050405020304" pitchFamily="18" charset="0"/>
                <a:cs typeface="Times New Roman" panose="02020603050405020304" pitchFamily="18" charset="0"/>
              </a:rPr>
              <a:t>Explore </a:t>
            </a:r>
            <a:r>
              <a:rPr lang="en-US" sz="1700" spc="9" dirty="0" smtClean="0">
                <a:solidFill>
                  <a:schemeClr val="accent1"/>
                </a:solidFill>
                <a:latin typeface="Times New Roman" panose="02020603050405020304" pitchFamily="18" charset="0"/>
                <a:cs typeface="Times New Roman" panose="02020603050405020304" pitchFamily="18" charset="0"/>
              </a:rPr>
              <a:t>the EIF’s new </a:t>
            </a:r>
            <a:r>
              <a:rPr lang="en-US" sz="1700" i="1" spc="9" dirty="0" smtClean="0">
                <a:solidFill>
                  <a:schemeClr val="accent2"/>
                </a:solidFill>
                <a:latin typeface="Times New Roman" panose="02020603050405020304" pitchFamily="18" charset="0"/>
                <a:cs typeface="Times New Roman" panose="02020603050405020304" pitchFamily="18" charset="0"/>
              </a:rPr>
              <a:t>Information Point for Financial </a:t>
            </a:r>
            <a:r>
              <a:rPr lang="en-US" sz="1700" i="1" spc="9" dirty="0">
                <a:solidFill>
                  <a:schemeClr val="accent2"/>
                </a:solidFill>
                <a:latin typeface="Times New Roman" panose="02020603050405020304" pitchFamily="18" charset="0"/>
                <a:cs typeface="Times New Roman" panose="02020603050405020304" pitchFamily="18" charset="0"/>
              </a:rPr>
              <a:t>I</a:t>
            </a:r>
            <a:r>
              <a:rPr lang="en-US" sz="1700" i="1" spc="9" dirty="0" smtClean="0">
                <a:solidFill>
                  <a:schemeClr val="accent2"/>
                </a:solidFill>
                <a:latin typeface="Times New Roman" panose="02020603050405020304" pitchFamily="18" charset="0"/>
                <a:cs typeface="Times New Roman" panose="02020603050405020304" pitchFamily="18" charset="0"/>
              </a:rPr>
              <a:t>ntermediaries </a:t>
            </a:r>
            <a:r>
              <a:rPr lang="en-US" sz="1700" spc="9" dirty="0" smtClean="0">
                <a:solidFill>
                  <a:schemeClr val="accent1"/>
                </a:solidFill>
                <a:latin typeface="Times New Roman" panose="02020603050405020304" pitchFamily="18" charset="0"/>
                <a:cs typeface="Times New Roman" panose="02020603050405020304" pitchFamily="18" charset="0"/>
              </a:rPr>
              <a:t>to get </a:t>
            </a:r>
            <a:r>
              <a:rPr lang="en-US" sz="1700" spc="9" dirty="0">
                <a:solidFill>
                  <a:schemeClr val="accent1"/>
                </a:solidFill>
                <a:latin typeface="Times New Roman" panose="02020603050405020304" pitchFamily="18" charset="0"/>
                <a:cs typeface="Times New Roman" panose="02020603050405020304" pitchFamily="18" charset="0"/>
              </a:rPr>
              <a:t>a first overview of the InvestEU products on offer &amp; to understand where your interests </a:t>
            </a:r>
            <a:r>
              <a:rPr lang="en-US" sz="1700" spc="9" dirty="0" smtClean="0">
                <a:solidFill>
                  <a:schemeClr val="accent1"/>
                </a:solidFill>
                <a:latin typeface="Times New Roman" panose="02020603050405020304" pitchFamily="18" charset="0"/>
                <a:cs typeface="Times New Roman" panose="02020603050405020304" pitchFamily="18" charset="0"/>
              </a:rPr>
              <a:t>may lie</a:t>
            </a:r>
            <a:endParaRPr lang="en-GB" sz="1700" spc="9" dirty="0">
              <a:solidFill>
                <a:schemeClr val="accent1"/>
              </a:solidFill>
              <a:latin typeface="Times New Roman" panose="02020603050405020304" pitchFamily="18" charset="0"/>
              <a:cs typeface="Times New Roman" panose="02020603050405020304" pitchFamily="18" charset="0"/>
            </a:endParaRPr>
          </a:p>
        </p:txBody>
      </p:sp>
      <p:sp>
        <p:nvSpPr>
          <p:cNvPr id="44" name="object 18">
            <a:extLst>
              <a:ext uri="{FF2B5EF4-FFF2-40B4-BE49-F238E27FC236}">
                <a16:creationId xmlns:a16="http://schemas.microsoft.com/office/drawing/2014/main" id="{C568D7A9-6816-3A43-8AB8-ECC3E655EDF3}"/>
              </a:ext>
            </a:extLst>
          </p:cNvPr>
          <p:cNvSpPr txBox="1"/>
          <p:nvPr/>
        </p:nvSpPr>
        <p:spPr>
          <a:xfrm>
            <a:off x="227013" y="2206305"/>
            <a:ext cx="1319211" cy="233213"/>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GB" i="1" spc="9" dirty="0" smtClean="0">
                <a:solidFill>
                  <a:srgbClr val="002182"/>
                </a:solidFill>
                <a:latin typeface="Times New Roman" panose="02020603050405020304" pitchFamily="18" charset="0"/>
                <a:cs typeface="Times New Roman" panose="02020603050405020304" pitchFamily="18" charset="0"/>
              </a:rPr>
              <a:t>I am…</a:t>
            </a:r>
          </a:p>
        </p:txBody>
      </p:sp>
      <p:sp>
        <p:nvSpPr>
          <p:cNvPr id="50" name="object 18">
            <a:extLst>
              <a:ext uri="{FF2B5EF4-FFF2-40B4-BE49-F238E27FC236}">
                <a16:creationId xmlns:a16="http://schemas.microsoft.com/office/drawing/2014/main" id="{C568D7A9-6816-3A43-8AB8-ECC3E655EDF3}"/>
              </a:ext>
            </a:extLst>
          </p:cNvPr>
          <p:cNvSpPr txBox="1"/>
          <p:nvPr/>
        </p:nvSpPr>
        <p:spPr>
          <a:xfrm>
            <a:off x="6598808" y="2751157"/>
            <a:ext cx="1645416" cy="393770"/>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500" b="1" spc="9" dirty="0" smtClean="0">
                <a:solidFill>
                  <a:schemeClr val="accent2"/>
                </a:solidFill>
                <a:latin typeface="Times New Roman" panose="02020603050405020304" pitchFamily="18" charset="0"/>
                <a:cs typeface="Times New Roman" panose="02020603050405020304" pitchFamily="18" charset="0"/>
              </a:rPr>
              <a:t>Call open until</a:t>
            </a:r>
          </a:p>
          <a:p>
            <a:pPr marL="38821" defTabSz="828172">
              <a:lnSpc>
                <a:spcPct val="80000"/>
              </a:lnSpc>
              <a:spcBef>
                <a:spcPts val="91"/>
              </a:spcBef>
              <a:buSzPct val="105555"/>
              <a:tabLst>
                <a:tab pos="217970" algn="l"/>
                <a:tab pos="218545" algn="l"/>
              </a:tabLst>
              <a:defRPr/>
            </a:pPr>
            <a:r>
              <a:rPr lang="en-US" sz="1500" b="1" spc="9" dirty="0" smtClean="0">
                <a:solidFill>
                  <a:schemeClr val="accent2"/>
                </a:solidFill>
                <a:latin typeface="Times New Roman" panose="02020603050405020304" pitchFamily="18" charset="0"/>
                <a:cs typeface="Times New Roman" panose="02020603050405020304" pitchFamily="18" charset="0"/>
              </a:rPr>
              <a:t>30 June 2027</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flipH="1" flipV="1">
            <a:off x="241643" y="2448693"/>
            <a:ext cx="1701715" cy="0"/>
          </a:xfrm>
          <a:prstGeom prst="line">
            <a:avLst/>
          </a:prstGeom>
          <a:ln w="12700">
            <a:solidFill>
              <a:srgbClr val="002182"/>
            </a:solidFill>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flipH="1" flipV="1">
            <a:off x="239842" y="4522949"/>
            <a:ext cx="1701715" cy="0"/>
          </a:xfrm>
          <a:prstGeom prst="line">
            <a:avLst/>
          </a:prstGeom>
          <a:ln w="12700">
            <a:solidFill>
              <a:srgbClr val="002182"/>
            </a:solidFill>
          </a:ln>
        </p:spPr>
        <p:style>
          <a:lnRef idx="1">
            <a:schemeClr val="accent2"/>
          </a:lnRef>
          <a:fillRef idx="0">
            <a:schemeClr val="accent2"/>
          </a:fillRef>
          <a:effectRef idx="0">
            <a:schemeClr val="accent2"/>
          </a:effectRef>
          <a:fontRef idx="minor">
            <a:schemeClr val="tx1"/>
          </a:fontRef>
        </p:style>
      </p:cxnSp>
      <p:sp>
        <p:nvSpPr>
          <p:cNvPr id="72" name="TextBox 71"/>
          <p:cNvSpPr txBox="1"/>
          <p:nvPr/>
        </p:nvSpPr>
        <p:spPr>
          <a:xfrm>
            <a:off x="3554493" y="2060415"/>
            <a:ext cx="1151404" cy="369332"/>
          </a:xfrm>
          <a:prstGeom prst="rect">
            <a:avLst/>
          </a:prstGeom>
          <a:noFill/>
        </p:spPr>
        <p:txBody>
          <a:bodyPr wrap="square" rtlCol="0">
            <a:spAutoFit/>
          </a:bodyPr>
          <a:lstStyle/>
          <a:p>
            <a:r>
              <a:rPr lang="en-US" dirty="0" smtClean="0">
                <a:solidFill>
                  <a:srgbClr val="FF5AFB"/>
                </a:solidFill>
              </a:rPr>
              <a:t>Step 1</a:t>
            </a:r>
            <a:endParaRPr lang="en-GB" dirty="0">
              <a:solidFill>
                <a:srgbClr val="FF5AFB"/>
              </a:solidFill>
            </a:endParaRPr>
          </a:p>
        </p:txBody>
      </p:sp>
      <p:sp>
        <p:nvSpPr>
          <p:cNvPr id="45" name="object 18">
            <a:extLst>
              <a:ext uri="{FF2B5EF4-FFF2-40B4-BE49-F238E27FC236}">
                <a16:creationId xmlns:a16="http://schemas.microsoft.com/office/drawing/2014/main" id="{C568D7A9-6816-3A43-8AB8-ECC3E655EDF3}"/>
              </a:ext>
            </a:extLst>
          </p:cNvPr>
          <p:cNvSpPr txBox="1"/>
          <p:nvPr/>
        </p:nvSpPr>
        <p:spPr>
          <a:xfrm>
            <a:off x="227126" y="4706076"/>
            <a:ext cx="1714545" cy="1195015"/>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GB" sz="1400" b="1" spc="9" dirty="0">
                <a:solidFill>
                  <a:srgbClr val="002182"/>
                </a:solidFill>
                <a:latin typeface="Times New Roman" panose="02020603050405020304" pitchFamily="18" charset="0"/>
                <a:cs typeface="Times New Roman" panose="02020603050405020304" pitchFamily="18" charset="0"/>
              </a:rPr>
              <a:t>A</a:t>
            </a:r>
            <a:r>
              <a:rPr lang="en-GB" sz="1400" b="1" spc="9" dirty="0" smtClean="0">
                <a:solidFill>
                  <a:srgbClr val="002182"/>
                </a:solidFill>
                <a:latin typeface="Times New Roman" panose="02020603050405020304" pitchFamily="18" charset="0"/>
                <a:cs typeface="Times New Roman" panose="02020603050405020304" pitchFamily="18" charset="0"/>
              </a:rPr>
              <a:t> </a:t>
            </a:r>
            <a:r>
              <a:rPr lang="en-GB" sz="1400" b="1" spc="9" dirty="0" smtClean="0">
                <a:solidFill>
                  <a:schemeClr val="accent2"/>
                </a:solidFill>
                <a:latin typeface="Times New Roman" panose="02020603050405020304" pitchFamily="18" charset="0"/>
                <a:cs typeface="Times New Roman" panose="02020603050405020304" pitchFamily="18" charset="0"/>
              </a:rPr>
              <a:t>FUND</a:t>
            </a:r>
            <a:r>
              <a:rPr lang="en-GB" sz="1400" b="1" spc="9" dirty="0" smtClean="0">
                <a:solidFill>
                  <a:srgbClr val="002182"/>
                </a:solidFill>
                <a:latin typeface="Times New Roman" panose="02020603050405020304" pitchFamily="18" charset="0"/>
                <a:cs typeface="Times New Roman" panose="02020603050405020304" pitchFamily="18" charset="0"/>
              </a:rPr>
              <a:t> manager interesting in applying for</a:t>
            </a:r>
          </a:p>
          <a:p>
            <a:pPr marL="38821" defTabSz="828172">
              <a:lnSpc>
                <a:spcPct val="80000"/>
              </a:lnSpc>
              <a:spcBef>
                <a:spcPts val="91"/>
              </a:spcBef>
              <a:buSzPct val="105555"/>
              <a:tabLst>
                <a:tab pos="217970" algn="l"/>
                <a:tab pos="218545" algn="l"/>
              </a:tabLst>
              <a:defRPr/>
            </a:pPr>
            <a:endParaRPr lang="en-GB" sz="1200" b="1" i="1" spc="9" dirty="0">
              <a:solidFill>
                <a:schemeClr val="accent2"/>
              </a:solidFill>
              <a:latin typeface="Times New Roman" panose="02020603050405020304" pitchFamily="18" charset="0"/>
              <a:cs typeface="Times New Roman" panose="02020603050405020304" pitchFamily="18" charset="0"/>
            </a:endParaRPr>
          </a:p>
          <a:p>
            <a:pPr marL="324571" indent="-285750" defTabSz="828172">
              <a:lnSpc>
                <a:spcPct val="80000"/>
              </a:lnSpc>
              <a:spcBef>
                <a:spcPts val="91"/>
              </a:spcBef>
              <a:buSzPct val="105555"/>
              <a:buFont typeface="Arial" panose="020B0604020202020204" pitchFamily="34" charset="0"/>
              <a:buChar char="•"/>
              <a:tabLst>
                <a:tab pos="217970" algn="l"/>
                <a:tab pos="218545" algn="l"/>
              </a:tabLst>
              <a:defRPr/>
            </a:pPr>
            <a:r>
              <a:rPr lang="en-GB" sz="1300" b="1" i="1" spc="9" dirty="0" smtClean="0">
                <a:solidFill>
                  <a:schemeClr val="accent2"/>
                </a:solidFill>
                <a:latin typeface="Times New Roman" panose="02020603050405020304" pitchFamily="18" charset="0"/>
                <a:cs typeface="Times New Roman" panose="02020603050405020304" pitchFamily="18" charset="0"/>
              </a:rPr>
              <a:t>Commitment from EIF</a:t>
            </a:r>
          </a:p>
          <a:p>
            <a:pPr marL="38821" defTabSz="828172">
              <a:lnSpc>
                <a:spcPct val="80000"/>
              </a:lnSpc>
              <a:spcBef>
                <a:spcPts val="91"/>
              </a:spcBef>
              <a:buSzPct val="105555"/>
              <a:tabLst>
                <a:tab pos="217970" algn="l"/>
                <a:tab pos="218545" algn="l"/>
              </a:tabLst>
              <a:defRPr/>
            </a:pPr>
            <a:endParaRPr lang="en-GB" sz="1300" b="1" i="1" spc="9" dirty="0" smtClean="0">
              <a:solidFill>
                <a:schemeClr val="accent2"/>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2362158" y="2448693"/>
            <a:ext cx="1027656" cy="3797621"/>
            <a:chOff x="2260558" y="2448693"/>
            <a:chExt cx="1027656" cy="3797621"/>
          </a:xfrm>
        </p:grpSpPr>
        <p:grpSp>
          <p:nvGrpSpPr>
            <p:cNvPr id="47" name="Gruppo 34">
              <a:extLst>
                <a:ext uri="{FF2B5EF4-FFF2-40B4-BE49-F238E27FC236}">
                  <a16:creationId xmlns:a16="http://schemas.microsoft.com/office/drawing/2014/main" id="{FC128F42-7E79-C44E-B7E4-A263160726C3}"/>
                </a:ext>
              </a:extLst>
            </p:cNvPr>
            <p:cNvGrpSpPr/>
            <p:nvPr/>
          </p:nvGrpSpPr>
          <p:grpSpPr>
            <a:xfrm flipH="1">
              <a:off x="2260558" y="2448693"/>
              <a:ext cx="914389" cy="3797621"/>
              <a:chOff x="5287174" y="4263314"/>
              <a:chExt cx="760095" cy="1556779"/>
            </a:xfrm>
          </p:grpSpPr>
          <p:sp>
            <p:nvSpPr>
              <p:cNvPr id="48" name="object 42">
                <a:extLst>
                  <a:ext uri="{FF2B5EF4-FFF2-40B4-BE49-F238E27FC236}">
                    <a16:creationId xmlns:a16="http://schemas.microsoft.com/office/drawing/2014/main" id="{59A83A43-807D-664B-8350-20271D587011}"/>
                  </a:ext>
                </a:extLst>
              </p:cNvPr>
              <p:cNvSpPr/>
              <p:nvPr/>
            </p:nvSpPr>
            <p:spPr>
              <a:xfrm>
                <a:off x="5287174" y="4263314"/>
                <a:ext cx="760095" cy="778510"/>
              </a:xfrm>
              <a:custGeom>
                <a:avLst/>
                <a:gdLst/>
                <a:ahLst/>
                <a:cxnLst/>
                <a:rect l="l" t="t" r="r" b="b"/>
                <a:pathLst>
                  <a:path w="760095" h="778510">
                    <a:moveTo>
                      <a:pt x="0" y="778268"/>
                    </a:moveTo>
                    <a:lnTo>
                      <a:pt x="182562" y="778268"/>
                    </a:lnTo>
                    <a:lnTo>
                      <a:pt x="217128" y="776036"/>
                    </a:lnTo>
                    <a:lnTo>
                      <a:pt x="275262" y="759030"/>
                    </a:lnTo>
                    <a:lnTo>
                      <a:pt x="320404" y="727204"/>
                    </a:lnTo>
                    <a:lnTo>
                      <a:pt x="354558" y="682837"/>
                    </a:lnTo>
                    <a:lnTo>
                      <a:pt x="379725" y="628210"/>
                    </a:lnTo>
                    <a:lnTo>
                      <a:pt x="397911" y="565603"/>
                    </a:lnTo>
                    <a:lnTo>
                      <a:pt x="411119" y="497295"/>
                    </a:lnTo>
                    <a:lnTo>
                      <a:pt x="421351" y="425568"/>
                    </a:lnTo>
                    <a:lnTo>
                      <a:pt x="425978" y="389134"/>
                    </a:lnTo>
                    <a:lnTo>
                      <a:pt x="430613" y="352700"/>
                    </a:lnTo>
                    <a:lnTo>
                      <a:pt x="440906" y="280972"/>
                    </a:lnTo>
                    <a:lnTo>
                      <a:pt x="454236" y="212665"/>
                    </a:lnTo>
                    <a:lnTo>
                      <a:pt x="472605" y="150058"/>
                    </a:lnTo>
                    <a:lnTo>
                      <a:pt x="498017" y="95431"/>
                    </a:lnTo>
                    <a:lnTo>
                      <a:pt x="532475" y="51064"/>
                    </a:lnTo>
                    <a:lnTo>
                      <a:pt x="577983" y="19238"/>
                    </a:lnTo>
                    <a:lnTo>
                      <a:pt x="636545" y="2232"/>
                    </a:lnTo>
                    <a:lnTo>
                      <a:pt x="671347" y="0"/>
                    </a:lnTo>
                    <a:lnTo>
                      <a:pt x="760069" y="0"/>
                    </a:lnTo>
                  </a:path>
                </a:pathLst>
              </a:custGeom>
              <a:ln w="12700" cap="rnd">
                <a:solidFill>
                  <a:srgbClr val="002182"/>
                </a:solidFill>
              </a:ln>
            </p:spPr>
            <p:txBody>
              <a:bodyPr wrap="square" lIns="0" tIns="0" rIns="0" bIns="0" rtlCol="0"/>
              <a:lstStyle/>
              <a:p>
                <a:endParaRPr lang="en-GB" dirty="0"/>
              </a:p>
            </p:txBody>
          </p:sp>
          <p:sp>
            <p:nvSpPr>
              <p:cNvPr id="49" name="object 43">
                <a:extLst>
                  <a:ext uri="{FF2B5EF4-FFF2-40B4-BE49-F238E27FC236}">
                    <a16:creationId xmlns:a16="http://schemas.microsoft.com/office/drawing/2014/main" id="{4A1EFA20-3A6B-0C4D-B2EA-456677AAF014}"/>
                  </a:ext>
                </a:extLst>
              </p:cNvPr>
              <p:cNvSpPr/>
              <p:nvPr/>
            </p:nvSpPr>
            <p:spPr>
              <a:xfrm>
                <a:off x="5287174" y="5041583"/>
                <a:ext cx="760095" cy="778510"/>
              </a:xfrm>
              <a:custGeom>
                <a:avLst/>
                <a:gdLst/>
                <a:ahLst/>
                <a:cxnLst/>
                <a:rect l="l" t="t" r="r" b="b"/>
                <a:pathLst>
                  <a:path w="760095" h="778510">
                    <a:moveTo>
                      <a:pt x="0" y="0"/>
                    </a:moveTo>
                    <a:lnTo>
                      <a:pt x="182562" y="0"/>
                    </a:lnTo>
                    <a:lnTo>
                      <a:pt x="217128" y="2232"/>
                    </a:lnTo>
                    <a:lnTo>
                      <a:pt x="275262" y="19237"/>
                    </a:lnTo>
                    <a:lnTo>
                      <a:pt x="320404" y="51063"/>
                    </a:lnTo>
                    <a:lnTo>
                      <a:pt x="354558" y="95429"/>
                    </a:lnTo>
                    <a:lnTo>
                      <a:pt x="379725" y="150055"/>
                    </a:lnTo>
                    <a:lnTo>
                      <a:pt x="397911" y="212661"/>
                    </a:lnTo>
                    <a:lnTo>
                      <a:pt x="411119" y="280968"/>
                    </a:lnTo>
                    <a:lnTo>
                      <a:pt x="421351" y="352694"/>
                    </a:lnTo>
                    <a:lnTo>
                      <a:pt x="425978" y="389128"/>
                    </a:lnTo>
                    <a:lnTo>
                      <a:pt x="430613" y="425561"/>
                    </a:lnTo>
                    <a:lnTo>
                      <a:pt x="440906" y="497287"/>
                    </a:lnTo>
                    <a:lnTo>
                      <a:pt x="454236" y="565594"/>
                    </a:lnTo>
                    <a:lnTo>
                      <a:pt x="472605" y="628200"/>
                    </a:lnTo>
                    <a:lnTo>
                      <a:pt x="498017" y="682826"/>
                    </a:lnTo>
                    <a:lnTo>
                      <a:pt x="532475" y="727192"/>
                    </a:lnTo>
                    <a:lnTo>
                      <a:pt x="577983" y="759018"/>
                    </a:lnTo>
                    <a:lnTo>
                      <a:pt x="636545" y="776023"/>
                    </a:lnTo>
                    <a:lnTo>
                      <a:pt x="671347" y="778256"/>
                    </a:lnTo>
                    <a:lnTo>
                      <a:pt x="760069" y="778256"/>
                    </a:lnTo>
                  </a:path>
                </a:pathLst>
              </a:custGeom>
              <a:ln w="12700" cap="rnd">
                <a:solidFill>
                  <a:srgbClr val="002182"/>
                </a:solidFill>
              </a:ln>
            </p:spPr>
            <p:txBody>
              <a:bodyPr wrap="square" lIns="0" tIns="0" rIns="0" bIns="0" rtlCol="0"/>
              <a:lstStyle/>
              <a:p>
                <a:endParaRPr lang="en-GB"/>
              </a:p>
            </p:txBody>
          </p:sp>
        </p:grpSp>
        <p:sp>
          <p:nvSpPr>
            <p:cNvPr id="3" name="Isosceles Triangle 2"/>
            <p:cNvSpPr/>
            <p:nvPr/>
          </p:nvSpPr>
          <p:spPr>
            <a:xfrm rot="5400000">
              <a:off x="3174468" y="4288497"/>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3492262" y="2751157"/>
            <a:ext cx="2366421" cy="461665"/>
          </a:xfrm>
          <a:prstGeom prst="rect">
            <a:avLst/>
          </a:prstGeom>
          <a:noFill/>
        </p:spPr>
        <p:txBody>
          <a:bodyPr wrap="square" rtlCol="0">
            <a:spAutoFit/>
          </a:bodyPr>
          <a:lstStyle/>
          <a:p>
            <a:pPr marL="38821" defTabSz="828172">
              <a:lnSpc>
                <a:spcPct val="80000"/>
              </a:lnSpc>
              <a:spcBef>
                <a:spcPts val="91"/>
              </a:spcBef>
              <a:buSzPct val="105555"/>
              <a:tabLst>
                <a:tab pos="217970" algn="l"/>
                <a:tab pos="218545" algn="l"/>
              </a:tabLst>
              <a:defRPr/>
            </a:pPr>
            <a:r>
              <a:rPr lang="en-US" sz="1500" b="1" spc="9" dirty="0">
                <a:solidFill>
                  <a:schemeClr val="accent2"/>
                </a:solidFill>
                <a:latin typeface="Times New Roman" panose="02020603050405020304" pitchFamily="18" charset="0"/>
                <a:cs typeface="Times New Roman" panose="02020603050405020304" pitchFamily="18" charset="0"/>
              </a:rPr>
              <a:t>Call for Expression of Interest</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6535271" y="2071285"/>
            <a:ext cx="1151404" cy="369332"/>
          </a:xfrm>
          <a:prstGeom prst="rect">
            <a:avLst/>
          </a:prstGeom>
          <a:noFill/>
        </p:spPr>
        <p:txBody>
          <a:bodyPr wrap="square" rtlCol="0">
            <a:spAutoFit/>
          </a:bodyPr>
          <a:lstStyle/>
          <a:p>
            <a:r>
              <a:rPr lang="en-US" dirty="0" smtClean="0">
                <a:solidFill>
                  <a:srgbClr val="FF5AFB"/>
                </a:solidFill>
              </a:rPr>
              <a:t>Step 2</a:t>
            </a:r>
            <a:endParaRPr lang="en-GB" dirty="0">
              <a:solidFill>
                <a:srgbClr val="FF5AFB"/>
              </a:solidFill>
            </a:endParaRPr>
          </a:p>
        </p:txBody>
      </p:sp>
      <p:sp>
        <p:nvSpPr>
          <p:cNvPr id="63" name="TextBox 62"/>
          <p:cNvSpPr txBox="1"/>
          <p:nvPr/>
        </p:nvSpPr>
        <p:spPr>
          <a:xfrm>
            <a:off x="9570245" y="2071285"/>
            <a:ext cx="1151404" cy="369332"/>
          </a:xfrm>
          <a:prstGeom prst="rect">
            <a:avLst/>
          </a:prstGeom>
          <a:noFill/>
        </p:spPr>
        <p:txBody>
          <a:bodyPr wrap="square" rtlCol="0">
            <a:spAutoFit/>
          </a:bodyPr>
          <a:lstStyle/>
          <a:p>
            <a:r>
              <a:rPr lang="en-US" dirty="0" smtClean="0">
                <a:solidFill>
                  <a:srgbClr val="FF5AFB"/>
                </a:solidFill>
              </a:rPr>
              <a:t>Step 3</a:t>
            </a:r>
            <a:endParaRPr lang="en-GB" dirty="0">
              <a:solidFill>
                <a:srgbClr val="FF5AFB"/>
              </a:solidFill>
            </a:endParaRPr>
          </a:p>
        </p:txBody>
      </p:sp>
      <p:cxnSp>
        <p:nvCxnSpPr>
          <p:cNvPr id="64" name="Straight Connector 63"/>
          <p:cNvCxnSpPr/>
          <p:nvPr/>
        </p:nvCxnSpPr>
        <p:spPr>
          <a:xfrm flipH="1">
            <a:off x="9643150" y="2430508"/>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sp>
        <p:nvSpPr>
          <p:cNvPr id="67" name="object 18">
            <a:extLst>
              <a:ext uri="{FF2B5EF4-FFF2-40B4-BE49-F238E27FC236}">
                <a16:creationId xmlns:a16="http://schemas.microsoft.com/office/drawing/2014/main" id="{C568D7A9-6816-3A43-8AB8-ECC3E655EDF3}"/>
              </a:ext>
            </a:extLst>
          </p:cNvPr>
          <p:cNvSpPr txBox="1"/>
          <p:nvPr/>
        </p:nvSpPr>
        <p:spPr>
          <a:xfrm>
            <a:off x="6598808" y="3615873"/>
            <a:ext cx="1786813" cy="2525123"/>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smtClean="0">
                <a:solidFill>
                  <a:schemeClr val="accent1"/>
                </a:solidFill>
                <a:latin typeface="Times New Roman" panose="02020603050405020304" pitchFamily="18" charset="0"/>
                <a:cs typeface="Times New Roman" panose="02020603050405020304" pitchFamily="18" charset="0"/>
              </a:rPr>
              <a:t>Visit </a:t>
            </a:r>
            <a:r>
              <a:rPr lang="en-US" sz="1700" spc="9" dirty="0" smtClean="0">
                <a:solidFill>
                  <a:schemeClr val="accent2"/>
                </a:solidFill>
                <a:latin typeface="Times New Roman" panose="02020603050405020304" pitchFamily="18" charset="0"/>
                <a:cs typeface="Times New Roman" panose="02020603050405020304" pitchFamily="18" charset="0"/>
                <a:hlinkClick r:id="rId2"/>
              </a:rPr>
              <a:t>www.eif.org</a:t>
            </a:r>
            <a:r>
              <a:rPr lang="en-US" sz="1700" spc="9" dirty="0" smtClean="0">
                <a:solidFill>
                  <a:schemeClr val="accent1"/>
                </a:solidFill>
                <a:latin typeface="Times New Roman" panose="02020603050405020304" pitchFamily="18" charset="0"/>
                <a:cs typeface="Times New Roman" panose="02020603050405020304" pitchFamily="18" charset="0"/>
              </a:rPr>
              <a:t> </a:t>
            </a:r>
            <a:r>
              <a:rPr lang="en-US" sz="1700" spc="9" dirty="0">
                <a:solidFill>
                  <a:schemeClr val="accent1"/>
                </a:solidFill>
                <a:latin typeface="Times New Roman" panose="02020603050405020304" pitchFamily="18" charset="0"/>
                <a:cs typeface="Times New Roman" panose="02020603050405020304" pitchFamily="18" charset="0"/>
              </a:rPr>
              <a:t>to </a:t>
            </a:r>
            <a:r>
              <a:rPr lang="en-US" sz="1700" spc="9" dirty="0" smtClean="0">
                <a:solidFill>
                  <a:schemeClr val="accent1"/>
                </a:solidFill>
                <a:latin typeface="Times New Roman" panose="02020603050405020304" pitchFamily="18" charset="0"/>
                <a:cs typeface="Times New Roman" panose="02020603050405020304" pitchFamily="18" charset="0"/>
              </a:rPr>
              <a:t>review the </a:t>
            </a:r>
            <a:r>
              <a:rPr lang="en-US" sz="1700" i="1" spc="9" dirty="0" smtClean="0">
                <a:solidFill>
                  <a:schemeClr val="accent2"/>
                </a:solidFill>
                <a:latin typeface="Times New Roman" panose="02020603050405020304" pitchFamily="18" charset="0"/>
                <a:cs typeface="Times New Roman" panose="02020603050405020304" pitchFamily="18" charset="0"/>
              </a:rPr>
              <a:t>Call </a:t>
            </a:r>
            <a:r>
              <a:rPr lang="en-US" sz="1700" i="1" spc="9" dirty="0">
                <a:solidFill>
                  <a:schemeClr val="accent2"/>
                </a:solidFill>
                <a:latin typeface="Times New Roman" panose="02020603050405020304" pitchFamily="18" charset="0"/>
                <a:cs typeface="Times New Roman" panose="02020603050405020304" pitchFamily="18" charset="0"/>
              </a:rPr>
              <a:t>for Expression of Interest documentation</a:t>
            </a:r>
            <a:r>
              <a:rPr lang="en-US" sz="1700" spc="9" dirty="0">
                <a:solidFill>
                  <a:schemeClr val="accent1"/>
                </a:solidFill>
                <a:latin typeface="Times New Roman" panose="02020603050405020304" pitchFamily="18" charset="0"/>
                <a:cs typeface="Times New Roman" panose="02020603050405020304" pitchFamily="18" charset="0"/>
              </a:rPr>
              <a:t>, which </a:t>
            </a:r>
            <a:r>
              <a:rPr lang="en-US" sz="1700" spc="9" dirty="0" smtClean="0">
                <a:solidFill>
                  <a:schemeClr val="accent1"/>
                </a:solidFill>
                <a:latin typeface="Times New Roman" panose="02020603050405020304" pitchFamily="18" charset="0"/>
                <a:cs typeface="Times New Roman" panose="02020603050405020304" pitchFamily="18" charset="0"/>
              </a:rPr>
              <a:t>includes:</a:t>
            </a:r>
          </a:p>
          <a:p>
            <a:pPr marL="38821" defTabSz="828172">
              <a:lnSpc>
                <a:spcPct val="80000"/>
              </a:lnSpc>
              <a:spcBef>
                <a:spcPts val="91"/>
              </a:spcBef>
              <a:buSzPct val="105555"/>
              <a:tabLst>
                <a:tab pos="217970" algn="l"/>
                <a:tab pos="218545" algn="l"/>
              </a:tabLst>
              <a:defRPr/>
            </a:pPr>
            <a:r>
              <a:rPr lang="en-US" sz="1400" spc="9" dirty="0">
                <a:solidFill>
                  <a:schemeClr val="accent2"/>
                </a:solidFill>
                <a:latin typeface="Times New Roman" panose="02020603050405020304" pitchFamily="18" charset="0"/>
                <a:cs typeface="Times New Roman" panose="02020603050405020304" pitchFamily="18" charset="0"/>
              </a:rPr>
              <a:t>●</a:t>
            </a:r>
            <a:r>
              <a:rPr lang="en-US" sz="1400" spc="9" dirty="0" smtClean="0">
                <a:solidFill>
                  <a:schemeClr val="accent1"/>
                </a:solidFill>
                <a:latin typeface="Times New Roman" panose="02020603050405020304" pitchFamily="18" charset="0"/>
                <a:cs typeface="Times New Roman" panose="02020603050405020304" pitchFamily="18" charset="0"/>
              </a:rPr>
              <a:t> detailed product term sheets </a:t>
            </a:r>
          </a:p>
          <a:p>
            <a:pPr marL="38821" defTabSz="828172">
              <a:lnSpc>
                <a:spcPct val="80000"/>
              </a:lnSpc>
              <a:spcBef>
                <a:spcPts val="91"/>
              </a:spcBef>
              <a:buSzPct val="105555"/>
              <a:tabLst>
                <a:tab pos="217970" algn="l"/>
                <a:tab pos="218545" algn="l"/>
              </a:tabLst>
              <a:defRPr/>
            </a:pPr>
            <a:r>
              <a:rPr lang="en-US" sz="1400" spc="9" dirty="0" smtClean="0">
                <a:solidFill>
                  <a:schemeClr val="accent2"/>
                </a:solidFill>
                <a:latin typeface="Times New Roman" panose="02020603050405020304" pitchFamily="18" charset="0"/>
                <a:cs typeface="Times New Roman" panose="02020603050405020304" pitchFamily="18" charset="0"/>
              </a:rPr>
              <a:t>● </a:t>
            </a:r>
            <a:r>
              <a:rPr lang="en-US" sz="1400" spc="9" dirty="0" smtClean="0">
                <a:solidFill>
                  <a:schemeClr val="accent1"/>
                </a:solidFill>
                <a:latin typeface="Times New Roman" panose="02020603050405020304" pitchFamily="18" charset="0"/>
                <a:cs typeface="Times New Roman" panose="02020603050405020304" pitchFamily="18" charset="0"/>
              </a:rPr>
              <a:t>reporting requirements &amp; templates </a:t>
            </a:r>
          </a:p>
          <a:p>
            <a:pPr marL="38821" defTabSz="828172">
              <a:lnSpc>
                <a:spcPct val="80000"/>
              </a:lnSpc>
              <a:spcBef>
                <a:spcPts val="91"/>
              </a:spcBef>
              <a:buSzPct val="105555"/>
              <a:tabLst>
                <a:tab pos="217970" algn="l"/>
                <a:tab pos="218545" algn="l"/>
              </a:tabLst>
              <a:defRPr/>
            </a:pPr>
            <a:r>
              <a:rPr lang="en-US" sz="1400" spc="9" dirty="0" smtClean="0">
                <a:solidFill>
                  <a:schemeClr val="accent2"/>
                </a:solidFill>
                <a:latin typeface="Times New Roman" panose="02020603050405020304" pitchFamily="18" charset="0"/>
                <a:cs typeface="Times New Roman" panose="02020603050405020304" pitchFamily="18" charset="0"/>
              </a:rPr>
              <a:t>●</a:t>
            </a:r>
            <a:r>
              <a:rPr lang="en-US" sz="1400" spc="9" dirty="0" smtClean="0">
                <a:solidFill>
                  <a:schemeClr val="accent1"/>
                </a:solidFill>
                <a:latin typeface="Times New Roman" panose="02020603050405020304" pitchFamily="18" charset="0"/>
                <a:cs typeface="Times New Roman" panose="02020603050405020304" pitchFamily="18" charset="0"/>
              </a:rPr>
              <a:t> FAQs</a:t>
            </a:r>
          </a:p>
          <a:p>
            <a:pPr marL="38821" defTabSz="828172">
              <a:lnSpc>
                <a:spcPct val="80000"/>
              </a:lnSpc>
              <a:spcBef>
                <a:spcPts val="91"/>
              </a:spcBef>
              <a:buSzPct val="105555"/>
              <a:tabLst>
                <a:tab pos="217970" algn="l"/>
                <a:tab pos="218545" algn="l"/>
              </a:tabLst>
              <a:defRPr/>
            </a:pPr>
            <a:r>
              <a:rPr lang="en-US" sz="1400" spc="9" dirty="0" smtClean="0">
                <a:solidFill>
                  <a:schemeClr val="accent1"/>
                </a:solidFill>
                <a:latin typeface="Times New Roman" panose="02020603050405020304" pitchFamily="18" charset="0"/>
                <a:cs typeface="Times New Roman" panose="02020603050405020304" pitchFamily="18" charset="0"/>
              </a:rPr>
              <a:t>… and more</a:t>
            </a:r>
            <a:endParaRPr lang="en-GB" sz="1400" spc="9" dirty="0">
              <a:solidFill>
                <a:schemeClr val="accent1"/>
              </a:solidFill>
              <a:latin typeface="Times New Roman" panose="02020603050405020304" pitchFamily="18" charset="0"/>
              <a:cs typeface="Times New Roman" panose="02020603050405020304" pitchFamily="18" charset="0"/>
            </a:endParaRPr>
          </a:p>
        </p:txBody>
      </p:sp>
      <p:sp>
        <p:nvSpPr>
          <p:cNvPr id="68" name="object 18">
            <a:extLst>
              <a:ext uri="{FF2B5EF4-FFF2-40B4-BE49-F238E27FC236}">
                <a16:creationId xmlns:a16="http://schemas.microsoft.com/office/drawing/2014/main" id="{C568D7A9-6816-3A43-8AB8-ECC3E655EDF3}"/>
              </a:ext>
            </a:extLst>
          </p:cNvPr>
          <p:cNvSpPr txBox="1"/>
          <p:nvPr/>
        </p:nvSpPr>
        <p:spPr>
          <a:xfrm>
            <a:off x="9616384" y="3660571"/>
            <a:ext cx="1877116" cy="1070879"/>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smtClean="0">
                <a:solidFill>
                  <a:schemeClr val="accent1"/>
                </a:solidFill>
                <a:latin typeface="Times New Roman" panose="02020603050405020304" pitchFamily="18" charset="0"/>
                <a:cs typeface="Times New Roman" panose="02020603050405020304" pitchFamily="18" charset="0"/>
              </a:rPr>
              <a:t>For Guarantees: submit your application via the </a:t>
            </a:r>
            <a:r>
              <a:rPr lang="en-US" sz="1700" i="1" spc="9" dirty="0" smtClean="0">
                <a:solidFill>
                  <a:schemeClr val="accent2"/>
                </a:solidFill>
                <a:latin typeface="Times New Roman" panose="02020603050405020304" pitchFamily="18" charset="0"/>
                <a:cs typeface="Times New Roman" panose="02020603050405020304" pitchFamily="18" charset="0"/>
              </a:rPr>
              <a:t>dedicated email address</a:t>
            </a:r>
            <a:endParaRPr lang="en-GB" sz="1700" i="1" spc="9" dirty="0">
              <a:solidFill>
                <a:schemeClr val="accent2"/>
              </a:solidFill>
              <a:latin typeface="Times New Roman" panose="02020603050405020304" pitchFamily="18" charset="0"/>
              <a:cs typeface="Times New Roman" panose="02020603050405020304" pitchFamily="18" charset="0"/>
            </a:endParaRPr>
          </a:p>
        </p:txBody>
      </p:sp>
      <p:cxnSp>
        <p:nvCxnSpPr>
          <p:cNvPr id="69" name="Straight Connector 68"/>
          <p:cNvCxnSpPr/>
          <p:nvPr/>
        </p:nvCxnSpPr>
        <p:spPr>
          <a:xfrm flipH="1">
            <a:off x="6535271" y="2439518"/>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cxnSp>
        <p:nvCxnSpPr>
          <p:cNvPr id="80" name="Straight Connector 79"/>
          <p:cNvCxnSpPr/>
          <p:nvPr/>
        </p:nvCxnSpPr>
        <p:spPr>
          <a:xfrm flipH="1">
            <a:off x="3627397" y="2448693"/>
            <a:ext cx="1850350" cy="0"/>
          </a:xfrm>
          <a:prstGeom prst="line">
            <a:avLst/>
          </a:prstGeom>
          <a:ln w="12700">
            <a:solidFill>
              <a:srgbClr val="FF5AFB"/>
            </a:solidFill>
          </a:ln>
        </p:spPr>
        <p:style>
          <a:lnRef idx="1">
            <a:schemeClr val="accent2"/>
          </a:lnRef>
          <a:fillRef idx="0">
            <a:schemeClr val="accent2"/>
          </a:fillRef>
          <a:effectRef idx="0">
            <a:schemeClr val="accent2"/>
          </a:effectRef>
          <a:fontRef idx="minor">
            <a:schemeClr val="tx1"/>
          </a:fontRef>
        </p:style>
      </p:cxnSp>
      <p:grpSp>
        <p:nvGrpSpPr>
          <p:cNvPr id="21" name="Group 20"/>
          <p:cNvGrpSpPr/>
          <p:nvPr/>
        </p:nvGrpSpPr>
        <p:grpSpPr>
          <a:xfrm>
            <a:off x="5679534" y="4292179"/>
            <a:ext cx="558639" cy="110066"/>
            <a:chOff x="5679534" y="4292179"/>
            <a:chExt cx="558639" cy="110066"/>
          </a:xfrm>
        </p:grpSpPr>
        <p:sp>
          <p:nvSpPr>
            <p:cNvPr id="86" name="Isosceles Triangle 85"/>
            <p:cNvSpPr/>
            <p:nvPr/>
          </p:nvSpPr>
          <p:spPr>
            <a:xfrm rot="5400000">
              <a:off x="6124427" y="4288498"/>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679534" y="4347210"/>
              <a:ext cx="4412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7" name="object 18">
            <a:extLst>
              <a:ext uri="{FF2B5EF4-FFF2-40B4-BE49-F238E27FC236}">
                <a16:creationId xmlns:a16="http://schemas.microsoft.com/office/drawing/2014/main" id="{C568D7A9-6816-3A43-8AB8-ECC3E655EDF3}"/>
              </a:ext>
            </a:extLst>
          </p:cNvPr>
          <p:cNvSpPr txBox="1"/>
          <p:nvPr/>
        </p:nvSpPr>
        <p:spPr>
          <a:xfrm>
            <a:off x="9606504" y="4978971"/>
            <a:ext cx="1972687" cy="848767"/>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700" spc="9" dirty="0" smtClean="0">
                <a:solidFill>
                  <a:schemeClr val="accent1"/>
                </a:solidFill>
                <a:latin typeface="Times New Roman" panose="02020603050405020304" pitchFamily="18" charset="0"/>
                <a:cs typeface="Times New Roman" panose="02020603050405020304" pitchFamily="18" charset="0"/>
              </a:rPr>
              <a:t>For Equity investment: use the </a:t>
            </a:r>
            <a:r>
              <a:rPr lang="en-US" sz="1700" i="1" spc="9" dirty="0" smtClean="0">
                <a:solidFill>
                  <a:schemeClr val="accent2"/>
                </a:solidFill>
                <a:latin typeface="Times New Roman" panose="02020603050405020304" pitchFamily="18" charset="0"/>
                <a:cs typeface="Times New Roman" panose="02020603050405020304" pitchFamily="18" charset="0"/>
              </a:rPr>
              <a:t>online form </a:t>
            </a:r>
            <a:r>
              <a:rPr lang="en-US" sz="1700" spc="9" dirty="0" smtClean="0">
                <a:solidFill>
                  <a:schemeClr val="accent1"/>
                </a:solidFill>
                <a:latin typeface="Times New Roman" panose="02020603050405020304" pitchFamily="18" charset="0"/>
                <a:cs typeface="Times New Roman" panose="02020603050405020304" pitchFamily="18" charset="0"/>
              </a:rPr>
              <a:t>to submit your application</a:t>
            </a:r>
            <a:endParaRPr lang="en-GB" sz="1700" i="1" spc="9" dirty="0">
              <a:solidFill>
                <a:schemeClr val="accent2"/>
              </a:solidFill>
              <a:latin typeface="Times New Roman" panose="02020603050405020304" pitchFamily="18" charset="0"/>
              <a:cs typeface="Times New Roman" panose="02020603050405020304" pitchFamily="18" charset="0"/>
            </a:endParaRPr>
          </a:p>
        </p:txBody>
      </p:sp>
      <p:grpSp>
        <p:nvGrpSpPr>
          <p:cNvPr id="88" name="Group 87"/>
          <p:cNvGrpSpPr/>
          <p:nvPr/>
        </p:nvGrpSpPr>
        <p:grpSpPr>
          <a:xfrm>
            <a:off x="8800008" y="4347211"/>
            <a:ext cx="558639" cy="110066"/>
            <a:chOff x="5679534" y="4292179"/>
            <a:chExt cx="558639" cy="110066"/>
          </a:xfrm>
        </p:grpSpPr>
        <p:sp>
          <p:nvSpPr>
            <p:cNvPr id="89" name="Isosceles Triangle 88"/>
            <p:cNvSpPr/>
            <p:nvPr/>
          </p:nvSpPr>
          <p:spPr>
            <a:xfrm rot="5400000">
              <a:off x="6124427" y="4288498"/>
              <a:ext cx="110066" cy="1174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5679534" y="4347210"/>
              <a:ext cx="4412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object 18">
            <a:extLst>
              <a:ext uri="{FF2B5EF4-FFF2-40B4-BE49-F238E27FC236}">
                <a16:creationId xmlns:a16="http://schemas.microsoft.com/office/drawing/2014/main" id="{C568D7A9-6816-3A43-8AB8-ECC3E655EDF3}"/>
              </a:ext>
            </a:extLst>
          </p:cNvPr>
          <p:cNvSpPr txBox="1"/>
          <p:nvPr/>
        </p:nvSpPr>
        <p:spPr>
          <a:xfrm>
            <a:off x="9643150" y="2688138"/>
            <a:ext cx="1645416" cy="196280"/>
          </a:xfrm>
          <a:prstGeom prst="rect">
            <a:avLst/>
          </a:prstGeom>
        </p:spPr>
        <p:txBody>
          <a:bodyPr vert="horz" wrap="square" lIns="0" tIns="11502" rIns="0" bIns="0" rtlCol="0">
            <a:spAutoFit/>
          </a:bodyPr>
          <a:lstStyle/>
          <a:p>
            <a:pPr marL="38821" defTabSz="828172">
              <a:lnSpc>
                <a:spcPct val="80000"/>
              </a:lnSpc>
              <a:spcBef>
                <a:spcPts val="91"/>
              </a:spcBef>
              <a:buSzPct val="105555"/>
              <a:tabLst>
                <a:tab pos="217970" algn="l"/>
                <a:tab pos="218545" algn="l"/>
              </a:tabLst>
              <a:defRPr/>
            </a:pPr>
            <a:r>
              <a:rPr lang="en-US" sz="1500" b="1" spc="9" dirty="0" smtClean="0">
                <a:solidFill>
                  <a:schemeClr val="accent2"/>
                </a:solidFill>
                <a:latin typeface="Times New Roman" panose="02020603050405020304" pitchFamily="18" charset="0"/>
                <a:cs typeface="Times New Roman" panose="02020603050405020304" pitchFamily="18" charset="0"/>
              </a:rPr>
              <a:t>Entry point</a:t>
            </a:r>
            <a:endParaRPr lang="en-GB" sz="1500" b="1" spc="9" dirty="0">
              <a:solidFill>
                <a:schemeClr val="accent2"/>
              </a:solidFill>
              <a:latin typeface="Times New Roman" panose="02020603050405020304" pitchFamily="18" charset="0"/>
              <a:cs typeface="Times New Roman" panose="02020603050405020304" pitchFamily="18" charset="0"/>
            </a:endParaRPr>
          </a:p>
        </p:txBody>
      </p:sp>
      <p:sp>
        <p:nvSpPr>
          <p:cNvPr id="36" name="Text Placeholder 19">
            <a:extLst>
              <a:ext uri="{FF2B5EF4-FFF2-40B4-BE49-F238E27FC236}">
                <a16:creationId xmlns:a16="http://schemas.microsoft.com/office/drawing/2014/main" id="{3FE91E30-7BF8-4440-AC88-98AE45C59A19}"/>
              </a:ext>
            </a:extLst>
          </p:cNvPr>
          <p:cNvSpPr txBox="1">
            <a:spLocks/>
          </p:cNvSpPr>
          <p:nvPr/>
        </p:nvSpPr>
        <p:spPr>
          <a:xfrm>
            <a:off x="239842" y="235788"/>
            <a:ext cx="6947510" cy="197490"/>
          </a:xfrm>
          <a:prstGeom prst="rect">
            <a:avLst/>
          </a:prstGeom>
        </p:spPr>
        <p:txBody>
          <a:bodyPr vert="horz" lIns="0" tIns="0" rIns="0" bIns="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it-IT" sz="1200" b="0" i="0" kern="1200" smtClean="0">
                <a:solidFill>
                  <a:srgbClr val="FF5AFB"/>
                </a:solidFill>
                <a:effectLst/>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EIF x InvestEU</a:t>
            </a:r>
            <a:endParaRPr lang="en-US" dirty="0"/>
          </a:p>
        </p:txBody>
      </p:sp>
    </p:spTree>
    <p:extLst>
      <p:ext uri="{BB962C8B-B14F-4D97-AF65-F5344CB8AC3E}">
        <p14:creationId xmlns:p14="http://schemas.microsoft.com/office/powerpoint/2010/main" val="3021252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20">
            <a:extLst>
              <a:ext uri="{FF2B5EF4-FFF2-40B4-BE49-F238E27FC236}">
                <a16:creationId xmlns:a16="http://schemas.microsoft.com/office/drawing/2014/main" id="{F2B91E18-213D-8B47-A0CD-18B95830E821}"/>
              </a:ext>
            </a:extLst>
          </p:cNvPr>
          <p:cNvSpPr txBox="1"/>
          <p:nvPr/>
        </p:nvSpPr>
        <p:spPr>
          <a:xfrm>
            <a:off x="272885" y="362132"/>
            <a:ext cx="7333628" cy="1243069"/>
          </a:xfrm>
          <a:prstGeom prst="rect">
            <a:avLst/>
          </a:prstGeom>
        </p:spPr>
        <p:txBody>
          <a:bodyPr vert="horz" wrap="square" lIns="0" tIns="158151" rIns="0" bIns="0" rtlCol="0">
            <a:spAutoFit/>
          </a:bodyPr>
          <a:lstStyle/>
          <a:p>
            <a:pPr marR="4601">
              <a:lnSpc>
                <a:spcPct val="80000"/>
              </a:lnSpc>
            </a:pPr>
            <a:r>
              <a:rPr lang="en-US" sz="4400" spc="-91" dirty="0" smtClean="0">
                <a:solidFill>
                  <a:srgbClr val="002182"/>
                </a:solidFill>
                <a:latin typeface="Times New Roman" panose="02020603050405020304" pitchFamily="18" charset="0"/>
                <a:cs typeface="Times New Roman" panose="02020603050405020304" pitchFamily="18" charset="0"/>
              </a:rPr>
              <a:t>Building the European ecosystem</a:t>
            </a:r>
          </a:p>
          <a:p>
            <a:pPr marR="4601">
              <a:lnSpc>
                <a:spcPct val="80000"/>
              </a:lnSpc>
            </a:pPr>
            <a:r>
              <a:rPr lang="en-US" sz="4400" spc="-91" dirty="0">
                <a:solidFill>
                  <a:srgbClr val="002182"/>
                </a:solidFill>
                <a:latin typeface="Times New Roman" panose="02020603050405020304" pitchFamily="18" charset="0"/>
                <a:cs typeface="Times New Roman" panose="02020603050405020304" pitchFamily="18" charset="0"/>
              </a:rPr>
              <a:t>w</a:t>
            </a:r>
            <a:r>
              <a:rPr lang="en-US" sz="4400" spc="-91" dirty="0" smtClean="0">
                <a:solidFill>
                  <a:srgbClr val="002182"/>
                </a:solidFill>
                <a:latin typeface="Times New Roman" panose="02020603050405020304" pitchFamily="18" charset="0"/>
                <a:cs typeface="Times New Roman" panose="02020603050405020304" pitchFamily="18" charset="0"/>
              </a:rPr>
              <a:t>ith equity instruments</a:t>
            </a:r>
            <a:endParaRPr lang="en-US" sz="4400" spc="-91" dirty="0">
              <a:solidFill>
                <a:srgbClr val="002182"/>
              </a:solidFill>
              <a:latin typeface="Times New Roman" panose="02020603050405020304" pitchFamily="18" charset="0"/>
              <a:cs typeface="Times New Roman" panose="02020603050405020304" pitchFamily="18" charset="0"/>
            </a:endParaRPr>
          </a:p>
        </p:txBody>
      </p:sp>
      <p:cxnSp>
        <p:nvCxnSpPr>
          <p:cNvPr id="125" name="Connettore 1 35">
            <a:extLst>
              <a:ext uri="{FF2B5EF4-FFF2-40B4-BE49-F238E27FC236}">
                <a16:creationId xmlns:a16="http://schemas.microsoft.com/office/drawing/2014/main" id="{2464BEE0-8986-8345-90F5-126C13A8174E}"/>
              </a:ext>
            </a:extLst>
          </p:cNvPr>
          <p:cNvCxnSpPr>
            <a:cxnSpLocks/>
          </p:cNvCxnSpPr>
          <p:nvPr/>
        </p:nvCxnSpPr>
        <p:spPr>
          <a:xfrm flipV="1">
            <a:off x="1511258" y="3028682"/>
            <a:ext cx="0" cy="3249288"/>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cxnSp>
        <p:nvCxnSpPr>
          <p:cNvPr id="126" name="Connettore 1 35">
            <a:extLst>
              <a:ext uri="{FF2B5EF4-FFF2-40B4-BE49-F238E27FC236}">
                <a16:creationId xmlns:a16="http://schemas.microsoft.com/office/drawing/2014/main" id="{054D9991-F719-174D-BD88-1AE2022CA592}"/>
              </a:ext>
            </a:extLst>
          </p:cNvPr>
          <p:cNvCxnSpPr>
            <a:cxnSpLocks/>
          </p:cNvCxnSpPr>
          <p:nvPr/>
        </p:nvCxnSpPr>
        <p:spPr>
          <a:xfrm flipV="1">
            <a:off x="4783039" y="3028682"/>
            <a:ext cx="0" cy="3249288"/>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cxnSp>
        <p:nvCxnSpPr>
          <p:cNvPr id="127" name="Connettore 1 35">
            <a:extLst>
              <a:ext uri="{FF2B5EF4-FFF2-40B4-BE49-F238E27FC236}">
                <a16:creationId xmlns:a16="http://schemas.microsoft.com/office/drawing/2014/main" id="{1630208A-181F-1D4F-A274-30AA632C05BC}"/>
              </a:ext>
            </a:extLst>
          </p:cNvPr>
          <p:cNvCxnSpPr>
            <a:cxnSpLocks/>
          </p:cNvCxnSpPr>
          <p:nvPr/>
        </p:nvCxnSpPr>
        <p:spPr>
          <a:xfrm flipV="1">
            <a:off x="7997863" y="3028682"/>
            <a:ext cx="0" cy="3249288"/>
          </a:xfrm>
          <a:prstGeom prst="line">
            <a:avLst/>
          </a:prstGeom>
          <a:ln>
            <a:solidFill>
              <a:srgbClr val="002182"/>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B3C6E938-4E21-964E-A4DC-2349F992A044}"/>
              </a:ext>
            </a:extLst>
          </p:cNvPr>
          <p:cNvSpPr txBox="1"/>
          <p:nvPr/>
        </p:nvSpPr>
        <p:spPr>
          <a:xfrm>
            <a:off x="226788" y="4757415"/>
            <a:ext cx="917239" cy="338554"/>
          </a:xfrm>
          <a:prstGeom prst="rect">
            <a:avLst/>
          </a:prstGeom>
          <a:noFill/>
        </p:spPr>
        <p:txBody>
          <a:bodyPr wrap="none" rtlCol="0">
            <a:spAutoFit/>
          </a:bodyPr>
          <a:lstStyle/>
          <a:p>
            <a:r>
              <a:rPr lang="en-US" sz="1600" i="1" dirty="0"/>
              <a:t>Benefits:</a:t>
            </a:r>
          </a:p>
        </p:txBody>
      </p:sp>
      <p:sp>
        <p:nvSpPr>
          <p:cNvPr id="129" name="TextBox 128">
            <a:extLst>
              <a:ext uri="{FF2B5EF4-FFF2-40B4-BE49-F238E27FC236}">
                <a16:creationId xmlns:a16="http://schemas.microsoft.com/office/drawing/2014/main" id="{AD51BDA6-73DD-124B-976C-AEF4FEA7DE4E}"/>
              </a:ext>
            </a:extLst>
          </p:cNvPr>
          <p:cNvSpPr txBox="1"/>
          <p:nvPr/>
        </p:nvSpPr>
        <p:spPr>
          <a:xfrm>
            <a:off x="226788" y="3002716"/>
            <a:ext cx="936860" cy="338554"/>
          </a:xfrm>
          <a:prstGeom prst="rect">
            <a:avLst/>
          </a:prstGeom>
          <a:noFill/>
        </p:spPr>
        <p:txBody>
          <a:bodyPr wrap="none" rtlCol="0">
            <a:spAutoFit/>
          </a:bodyPr>
          <a:lstStyle/>
          <a:p>
            <a:r>
              <a:rPr lang="en-US" sz="1600" i="1" dirty="0" smtClean="0"/>
              <a:t>The </a:t>
            </a:r>
            <a:r>
              <a:rPr lang="en-US" sz="1600" i="1" dirty="0"/>
              <a:t>role:</a:t>
            </a:r>
          </a:p>
        </p:txBody>
      </p:sp>
      <p:sp>
        <p:nvSpPr>
          <p:cNvPr id="130" name="TextBox 129">
            <a:extLst>
              <a:ext uri="{FF2B5EF4-FFF2-40B4-BE49-F238E27FC236}">
                <a16:creationId xmlns:a16="http://schemas.microsoft.com/office/drawing/2014/main" id="{F2D3E4AA-BC6A-A04E-A093-25CE6DA7DDDA}"/>
              </a:ext>
            </a:extLst>
          </p:cNvPr>
          <p:cNvSpPr txBox="1"/>
          <p:nvPr/>
        </p:nvSpPr>
        <p:spPr>
          <a:xfrm>
            <a:off x="226788" y="2343817"/>
            <a:ext cx="920445" cy="338554"/>
          </a:xfrm>
          <a:prstGeom prst="rect">
            <a:avLst/>
          </a:prstGeom>
          <a:noFill/>
        </p:spPr>
        <p:txBody>
          <a:bodyPr wrap="none" rtlCol="0">
            <a:spAutoFit/>
          </a:bodyPr>
          <a:lstStyle/>
          <a:p>
            <a:r>
              <a:rPr lang="en-US" sz="1600" i="1" dirty="0" smtClean="0"/>
              <a:t>The </a:t>
            </a:r>
            <a:r>
              <a:rPr lang="en-US" sz="1600" i="1" dirty="0"/>
              <a:t>aim:</a:t>
            </a:r>
          </a:p>
        </p:txBody>
      </p:sp>
      <p:sp>
        <p:nvSpPr>
          <p:cNvPr id="131" name="TextBox 130">
            <a:extLst>
              <a:ext uri="{FF2B5EF4-FFF2-40B4-BE49-F238E27FC236}">
                <a16:creationId xmlns:a16="http://schemas.microsoft.com/office/drawing/2014/main" id="{BC8BE30B-BC7D-4744-A505-87A188A8B643}"/>
              </a:ext>
            </a:extLst>
          </p:cNvPr>
          <p:cNvSpPr txBox="1"/>
          <p:nvPr/>
        </p:nvSpPr>
        <p:spPr>
          <a:xfrm>
            <a:off x="1651394" y="4606844"/>
            <a:ext cx="4938890" cy="1815882"/>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Investments </a:t>
            </a:r>
            <a:r>
              <a:rPr lang="en-US" sz="1400" dirty="0"/>
              <a:t>in </a:t>
            </a:r>
            <a:r>
              <a:rPr lang="en-US" sz="1400" dirty="0" smtClean="0"/>
              <a:t>untapped </a:t>
            </a:r>
            <a:r>
              <a:rPr lang="en-US" sz="1400" dirty="0"/>
              <a:t>opportunities</a:t>
            </a:r>
          </a:p>
          <a:p>
            <a:pPr marL="285750" indent="-285750">
              <a:buFont typeface="Arial" panose="020B0604020202020204" pitchFamily="34" charset="0"/>
              <a:buChar char="•"/>
            </a:pPr>
            <a:r>
              <a:rPr lang="en-US" sz="1400" dirty="0"/>
              <a:t>First mover in emerging markets and sectors</a:t>
            </a:r>
          </a:p>
          <a:p>
            <a:pPr marL="285750" indent="-285750">
              <a:buFont typeface="Arial" panose="020B0604020202020204" pitchFamily="34" charset="0"/>
              <a:buChar char="•"/>
            </a:pPr>
            <a:r>
              <a:rPr lang="en-US" sz="1400" dirty="0"/>
              <a:t>Structuring input and best practice</a:t>
            </a:r>
          </a:p>
          <a:p>
            <a:pPr marL="285750" indent="-285750">
              <a:buFont typeface="Arial" panose="020B0604020202020204" pitchFamily="34" charset="0"/>
              <a:buChar char="•"/>
            </a:pPr>
            <a:r>
              <a:rPr lang="en-US" sz="1400" dirty="0"/>
              <a:t>Providing a quality seal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132" name="TextBox 27">
            <a:extLst>
              <a:ext uri="{FF2B5EF4-FFF2-40B4-BE49-F238E27FC236}">
                <a16:creationId xmlns:a16="http://schemas.microsoft.com/office/drawing/2014/main" id="{23D692F9-3A4C-3249-AB15-4D30927851D2}"/>
              </a:ext>
            </a:extLst>
          </p:cNvPr>
          <p:cNvSpPr txBox="1"/>
          <p:nvPr/>
        </p:nvSpPr>
        <p:spPr>
          <a:xfrm>
            <a:off x="4980869" y="3056779"/>
            <a:ext cx="2620805" cy="499816"/>
          </a:xfrm>
          <a:prstGeom prst="rect">
            <a:avLst/>
          </a:prstGeom>
          <a:noFill/>
          <a:ln>
            <a:noFill/>
          </a:ln>
        </p:spPr>
        <p:txBody>
          <a:bodyPr wrap="square" lIns="0" tIns="0" rIns="0" bIns="0" anchor="t"/>
          <a:lstStyle/>
          <a:p>
            <a:pPr indent="63502">
              <a:lnSpc>
                <a:spcPts val="2119"/>
              </a:lnSpc>
              <a:defRPr lang="en-US"/>
            </a:pPr>
            <a:r>
              <a:rPr lang="en-US" sz="2119" i="1" dirty="0">
                <a:solidFill>
                  <a:schemeClr val="accent2"/>
                </a:solidFill>
                <a:ea typeface="FS Lucas ExtraBold" charset="77"/>
                <a:cs typeface="FS Lucas ExtraBold" charset="77"/>
              </a:rPr>
              <a:t>Market </a:t>
            </a:r>
            <a:r>
              <a:rPr lang="en-US" sz="2119" i="1" dirty="0" smtClean="0">
                <a:solidFill>
                  <a:schemeClr val="accent2"/>
                </a:solidFill>
                <a:ea typeface="FS Lucas ExtraBold" charset="77"/>
                <a:cs typeface="FS Lucas ExtraBold" charset="77"/>
              </a:rPr>
              <a:t>catalyst </a:t>
            </a:r>
            <a:endParaRPr lang="en-US" sz="2119" i="1" dirty="0">
              <a:solidFill>
                <a:schemeClr val="accent2"/>
              </a:solidFill>
              <a:ea typeface="FS Lucas ExtraBold" charset="77"/>
              <a:cs typeface="FS Lucas ExtraBold" charset="77"/>
            </a:endParaRPr>
          </a:p>
        </p:txBody>
      </p:sp>
      <p:sp>
        <p:nvSpPr>
          <p:cNvPr id="133" name="TextBox 32">
            <a:extLst>
              <a:ext uri="{FF2B5EF4-FFF2-40B4-BE49-F238E27FC236}">
                <a16:creationId xmlns:a16="http://schemas.microsoft.com/office/drawing/2014/main" id="{79438E44-B713-F44D-9602-B1676146996A}"/>
              </a:ext>
            </a:extLst>
          </p:cNvPr>
          <p:cNvSpPr txBox="1"/>
          <p:nvPr/>
        </p:nvSpPr>
        <p:spPr>
          <a:xfrm>
            <a:off x="8327232" y="3056779"/>
            <a:ext cx="1771881" cy="311787"/>
          </a:xfrm>
          <a:prstGeom prst="rect">
            <a:avLst/>
          </a:prstGeom>
          <a:noFill/>
          <a:ln>
            <a:noFill/>
          </a:ln>
        </p:spPr>
        <p:txBody>
          <a:bodyPr wrap="square" lIns="0" tIns="0" rIns="0" bIns="0" anchor="t"/>
          <a:lstStyle/>
          <a:p>
            <a:pPr>
              <a:lnSpc>
                <a:spcPts val="2119"/>
              </a:lnSpc>
              <a:defRPr lang="en-US"/>
            </a:pPr>
            <a:r>
              <a:rPr lang="en-US" sz="2119" i="1" dirty="0">
                <a:solidFill>
                  <a:schemeClr val="accent2"/>
                </a:solidFill>
                <a:ea typeface="FS Lucas ExtraBold" charset="77"/>
                <a:cs typeface="FS Lucas ExtraBold" charset="77"/>
              </a:rPr>
              <a:t>Market </a:t>
            </a:r>
            <a:r>
              <a:rPr lang="en-US" sz="2119" i="1" dirty="0" smtClean="0">
                <a:solidFill>
                  <a:schemeClr val="accent2"/>
                </a:solidFill>
                <a:ea typeface="FS Lucas ExtraBold" charset="77"/>
                <a:cs typeface="FS Lucas ExtraBold" charset="77"/>
              </a:rPr>
              <a:t>access</a:t>
            </a:r>
            <a:endParaRPr lang="en-US" sz="2119" i="1" dirty="0">
              <a:solidFill>
                <a:schemeClr val="accent2"/>
              </a:solidFill>
              <a:ea typeface="FS Lucas ExtraBold" charset="77"/>
              <a:cs typeface="FS Lucas ExtraBold" charset="77"/>
            </a:endParaRPr>
          </a:p>
        </p:txBody>
      </p:sp>
      <p:sp>
        <p:nvSpPr>
          <p:cNvPr id="134" name="TextBox 33">
            <a:extLst>
              <a:ext uri="{FF2B5EF4-FFF2-40B4-BE49-F238E27FC236}">
                <a16:creationId xmlns:a16="http://schemas.microsoft.com/office/drawing/2014/main" id="{AFDE5E75-5DD2-FC43-9319-CF9AD792D181}"/>
              </a:ext>
            </a:extLst>
          </p:cNvPr>
          <p:cNvSpPr txBox="1"/>
          <p:nvPr/>
        </p:nvSpPr>
        <p:spPr>
          <a:xfrm>
            <a:off x="1576754" y="3069220"/>
            <a:ext cx="2569996" cy="499854"/>
          </a:xfrm>
          <a:prstGeom prst="rect">
            <a:avLst/>
          </a:prstGeom>
          <a:noFill/>
          <a:ln>
            <a:noFill/>
          </a:ln>
        </p:spPr>
        <p:txBody>
          <a:bodyPr wrap="square" lIns="0" tIns="0" rIns="0" bIns="0" anchor="t"/>
          <a:lstStyle/>
          <a:p>
            <a:pPr indent="203205">
              <a:lnSpc>
                <a:spcPts val="2012"/>
              </a:lnSpc>
              <a:defRPr lang="en-US"/>
            </a:pPr>
            <a:r>
              <a:rPr lang="en-US" sz="2119" i="1" dirty="0">
                <a:solidFill>
                  <a:schemeClr val="accent2"/>
                </a:solidFill>
                <a:ea typeface="FS Lucas ExtraBold" charset="77"/>
                <a:cs typeface="FS Lucas ExtraBold" charset="77"/>
              </a:rPr>
              <a:t>Market developer </a:t>
            </a:r>
          </a:p>
        </p:txBody>
      </p:sp>
      <p:sp>
        <p:nvSpPr>
          <p:cNvPr id="135" name="TextBox 134">
            <a:extLst>
              <a:ext uri="{FF2B5EF4-FFF2-40B4-BE49-F238E27FC236}">
                <a16:creationId xmlns:a16="http://schemas.microsoft.com/office/drawing/2014/main" id="{D6BA6B73-8CB6-0147-B446-9370201FCE11}"/>
              </a:ext>
            </a:extLst>
          </p:cNvPr>
          <p:cNvSpPr txBox="1"/>
          <p:nvPr/>
        </p:nvSpPr>
        <p:spPr>
          <a:xfrm>
            <a:off x="226788" y="3788535"/>
            <a:ext cx="1220206" cy="338554"/>
          </a:xfrm>
          <a:prstGeom prst="rect">
            <a:avLst/>
          </a:prstGeom>
          <a:noFill/>
        </p:spPr>
        <p:txBody>
          <a:bodyPr wrap="none" rtlCol="0">
            <a:spAutoFit/>
          </a:bodyPr>
          <a:lstStyle/>
          <a:p>
            <a:r>
              <a:rPr lang="en-US" sz="1600" i="1" dirty="0"/>
              <a:t>Investing in:</a:t>
            </a:r>
          </a:p>
        </p:txBody>
      </p:sp>
      <p:sp>
        <p:nvSpPr>
          <p:cNvPr id="136" name="TextBox 135">
            <a:extLst>
              <a:ext uri="{FF2B5EF4-FFF2-40B4-BE49-F238E27FC236}">
                <a16:creationId xmlns:a16="http://schemas.microsoft.com/office/drawing/2014/main" id="{049FBD90-D8C5-FC46-B18A-27000042119B}"/>
              </a:ext>
            </a:extLst>
          </p:cNvPr>
          <p:cNvSpPr txBox="1"/>
          <p:nvPr/>
        </p:nvSpPr>
        <p:spPr>
          <a:xfrm>
            <a:off x="1685349" y="3853084"/>
            <a:ext cx="2223573" cy="535531"/>
          </a:xfrm>
          <a:prstGeom prst="rect">
            <a:avLst/>
          </a:prstGeom>
          <a:noFill/>
        </p:spPr>
        <p:txBody>
          <a:bodyPr wrap="square" rtlCol="0">
            <a:spAutoFit/>
          </a:bodyPr>
          <a:lstStyle/>
          <a:p>
            <a:pPr>
              <a:lnSpc>
                <a:spcPct val="80000"/>
              </a:lnSpc>
            </a:pPr>
            <a:r>
              <a:rPr lang="en-US" b="1" i="1" dirty="0"/>
              <a:t>New teams, markets, segments</a:t>
            </a:r>
          </a:p>
        </p:txBody>
      </p:sp>
      <p:sp>
        <p:nvSpPr>
          <p:cNvPr id="137" name="TextBox 136">
            <a:extLst>
              <a:ext uri="{FF2B5EF4-FFF2-40B4-BE49-F238E27FC236}">
                <a16:creationId xmlns:a16="http://schemas.microsoft.com/office/drawing/2014/main" id="{F98211C2-5D5E-4441-94AC-8BB0EA956E63}"/>
              </a:ext>
            </a:extLst>
          </p:cNvPr>
          <p:cNvSpPr txBox="1"/>
          <p:nvPr/>
        </p:nvSpPr>
        <p:spPr>
          <a:xfrm>
            <a:off x="4921555" y="3853084"/>
            <a:ext cx="2680119" cy="535531"/>
          </a:xfrm>
          <a:prstGeom prst="rect">
            <a:avLst/>
          </a:prstGeom>
          <a:noFill/>
        </p:spPr>
        <p:txBody>
          <a:bodyPr wrap="square" rtlCol="0">
            <a:spAutoFit/>
          </a:bodyPr>
          <a:lstStyle/>
          <a:p>
            <a:pPr>
              <a:lnSpc>
                <a:spcPct val="80000"/>
              </a:lnSpc>
            </a:pPr>
            <a:r>
              <a:rPr lang="en-US" b="1" i="1" dirty="0"/>
              <a:t>Funds with unrealized track records</a:t>
            </a:r>
          </a:p>
        </p:txBody>
      </p:sp>
      <p:sp>
        <p:nvSpPr>
          <p:cNvPr id="138" name="TextBox 137">
            <a:extLst>
              <a:ext uri="{FF2B5EF4-FFF2-40B4-BE49-F238E27FC236}">
                <a16:creationId xmlns:a16="http://schemas.microsoft.com/office/drawing/2014/main" id="{C0EC62AD-0643-6E4F-9C65-867C4459F2B6}"/>
              </a:ext>
            </a:extLst>
          </p:cNvPr>
          <p:cNvSpPr txBox="1"/>
          <p:nvPr/>
        </p:nvSpPr>
        <p:spPr>
          <a:xfrm>
            <a:off x="8210564" y="3853084"/>
            <a:ext cx="2352803" cy="535531"/>
          </a:xfrm>
          <a:prstGeom prst="rect">
            <a:avLst/>
          </a:prstGeom>
          <a:noFill/>
        </p:spPr>
        <p:txBody>
          <a:bodyPr wrap="square" rtlCol="0">
            <a:spAutoFit/>
          </a:bodyPr>
          <a:lstStyle/>
          <a:p>
            <a:pPr>
              <a:lnSpc>
                <a:spcPct val="80000"/>
              </a:lnSpc>
            </a:pPr>
            <a:r>
              <a:rPr lang="en-US" b="1" i="1" dirty="0"/>
              <a:t>Funds with proven track-records</a:t>
            </a:r>
          </a:p>
        </p:txBody>
      </p:sp>
      <p:sp>
        <p:nvSpPr>
          <p:cNvPr id="139" name="TextBox 138">
            <a:extLst>
              <a:ext uri="{FF2B5EF4-FFF2-40B4-BE49-F238E27FC236}">
                <a16:creationId xmlns:a16="http://schemas.microsoft.com/office/drawing/2014/main" id="{7AD90E3A-4A6D-3245-9963-B9435C73F4F4}"/>
              </a:ext>
            </a:extLst>
          </p:cNvPr>
          <p:cNvSpPr txBox="1"/>
          <p:nvPr/>
        </p:nvSpPr>
        <p:spPr>
          <a:xfrm>
            <a:off x="8210564" y="4843573"/>
            <a:ext cx="3581430"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t>Long-standing relationships with managers</a:t>
            </a:r>
          </a:p>
          <a:p>
            <a:pPr marL="285750" indent="-285750">
              <a:buFont typeface="Arial" panose="020B0604020202020204" pitchFamily="34" charset="0"/>
              <a:buChar char="•"/>
            </a:pPr>
            <a:r>
              <a:rPr lang="en-US" sz="1400" dirty="0" smtClean="0"/>
              <a:t>Extensive </a:t>
            </a:r>
            <a:r>
              <a:rPr lang="en-US" sz="1400" dirty="0"/>
              <a:t>deal visibility </a:t>
            </a:r>
          </a:p>
          <a:p>
            <a:pPr marL="285750" indent="-285750">
              <a:buFont typeface="Arial" panose="020B0604020202020204" pitchFamily="34" charset="0"/>
              <a:buChar char="•"/>
            </a:pPr>
            <a:r>
              <a:rPr lang="en-US" sz="1400" dirty="0"/>
              <a:t>Enviable access to oversubscribed funds</a:t>
            </a:r>
          </a:p>
        </p:txBody>
      </p:sp>
      <p:sp>
        <p:nvSpPr>
          <p:cNvPr id="140" name="Pentagono 65">
            <a:extLst>
              <a:ext uri="{FF2B5EF4-FFF2-40B4-BE49-F238E27FC236}">
                <a16:creationId xmlns:a16="http://schemas.microsoft.com/office/drawing/2014/main" id="{10CE3D7C-07A0-7149-80F8-88ED27E874FC}"/>
              </a:ext>
            </a:extLst>
          </p:cNvPr>
          <p:cNvSpPr/>
          <p:nvPr/>
        </p:nvSpPr>
        <p:spPr>
          <a:xfrm>
            <a:off x="1511258" y="5936962"/>
            <a:ext cx="10183830" cy="351661"/>
          </a:xfrm>
          <a:prstGeom prst="homePlate">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Times New Roman" panose="02020603050405020304" pitchFamily="18" charset="0"/>
            </a:endParaRPr>
          </a:p>
        </p:txBody>
      </p:sp>
      <p:sp>
        <p:nvSpPr>
          <p:cNvPr id="141" name="TextBox 140">
            <a:extLst>
              <a:ext uri="{FF2B5EF4-FFF2-40B4-BE49-F238E27FC236}">
                <a16:creationId xmlns:a16="http://schemas.microsoft.com/office/drawing/2014/main" id="{ED3AFC7B-B96F-C24E-926A-A221A9C4AC86}"/>
              </a:ext>
            </a:extLst>
          </p:cNvPr>
          <p:cNvSpPr txBox="1"/>
          <p:nvPr/>
        </p:nvSpPr>
        <p:spPr>
          <a:xfrm>
            <a:off x="1878917" y="5940717"/>
            <a:ext cx="1624163" cy="338554"/>
          </a:xfrm>
          <a:prstGeom prst="rect">
            <a:avLst/>
          </a:prstGeom>
          <a:noFill/>
        </p:spPr>
        <p:txBody>
          <a:bodyPr wrap="none" rtlCol="0">
            <a:spAutoFit/>
          </a:bodyPr>
          <a:lstStyle/>
          <a:p>
            <a:r>
              <a:rPr lang="en-US" sz="1600" dirty="0" smtClean="0">
                <a:solidFill>
                  <a:schemeClr val="bg1"/>
                </a:solidFill>
              </a:rPr>
              <a:t>Higher </a:t>
            </a:r>
            <a:r>
              <a:rPr lang="en-US" sz="1600" dirty="0">
                <a:solidFill>
                  <a:schemeClr val="bg1"/>
                </a:solidFill>
              </a:rPr>
              <a:t>risk funds</a:t>
            </a:r>
          </a:p>
        </p:txBody>
      </p:sp>
      <p:sp>
        <p:nvSpPr>
          <p:cNvPr id="142" name="TextBox 141">
            <a:extLst>
              <a:ext uri="{FF2B5EF4-FFF2-40B4-BE49-F238E27FC236}">
                <a16:creationId xmlns:a16="http://schemas.microsoft.com/office/drawing/2014/main" id="{CE30FCEF-6CFD-1448-AB69-45263DD0264B}"/>
              </a:ext>
            </a:extLst>
          </p:cNvPr>
          <p:cNvSpPr txBox="1"/>
          <p:nvPr/>
        </p:nvSpPr>
        <p:spPr>
          <a:xfrm>
            <a:off x="9212239" y="5940717"/>
            <a:ext cx="2269878" cy="338554"/>
          </a:xfrm>
          <a:prstGeom prst="rect">
            <a:avLst/>
          </a:prstGeom>
          <a:noFill/>
        </p:spPr>
        <p:txBody>
          <a:bodyPr wrap="square" rtlCol="0">
            <a:spAutoFit/>
          </a:bodyPr>
          <a:lstStyle/>
          <a:p>
            <a:pPr algn="r"/>
            <a:r>
              <a:rPr lang="en-US" sz="1600" dirty="0">
                <a:solidFill>
                  <a:schemeClr val="bg1"/>
                </a:solidFill>
              </a:rPr>
              <a:t>Institutional grade funds</a:t>
            </a:r>
          </a:p>
        </p:txBody>
      </p:sp>
      <p:sp>
        <p:nvSpPr>
          <p:cNvPr id="143" name="Pentagono 65">
            <a:extLst>
              <a:ext uri="{FF2B5EF4-FFF2-40B4-BE49-F238E27FC236}">
                <a16:creationId xmlns:a16="http://schemas.microsoft.com/office/drawing/2014/main" id="{10CE3D7C-07A0-7149-80F8-88ED27E874FC}"/>
              </a:ext>
            </a:extLst>
          </p:cNvPr>
          <p:cNvSpPr/>
          <p:nvPr/>
        </p:nvSpPr>
        <p:spPr>
          <a:xfrm>
            <a:off x="1511258" y="2254804"/>
            <a:ext cx="10183830" cy="590052"/>
          </a:xfrm>
          <a:prstGeom prst="homePlate">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Times New Roman" panose="02020603050405020304" pitchFamily="18" charset="0"/>
              </a:rPr>
              <a:t> </a:t>
            </a:r>
            <a:r>
              <a:rPr lang="en-GB" sz="2800" b="1" dirty="0" smtClean="0">
                <a:latin typeface="Times New Roman" panose="02020603050405020304" pitchFamily="18" charset="0"/>
              </a:rPr>
              <a:t>   Building </a:t>
            </a:r>
            <a:r>
              <a:rPr lang="en-GB" sz="2800" b="1" dirty="0">
                <a:latin typeface="Times New Roman" panose="02020603050405020304" pitchFamily="18" charset="0"/>
              </a:rPr>
              <a:t>the ecosystem and diversifying investor base</a:t>
            </a:r>
          </a:p>
        </p:txBody>
      </p:sp>
    </p:spTree>
    <p:extLst>
      <p:ext uri="{BB962C8B-B14F-4D97-AF65-F5344CB8AC3E}">
        <p14:creationId xmlns:p14="http://schemas.microsoft.com/office/powerpoint/2010/main" val="422958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371419" y="2173405"/>
            <a:ext cx="3656207" cy="1934676"/>
          </a:xfrm>
          <a:solidFill>
            <a:schemeClr val="tx1"/>
          </a:solidFill>
        </p:spPr>
        <p:txBody>
          <a:bodyPr anchor="ctr" anchorCtr="0">
            <a:normAutofit/>
          </a:bodyPr>
          <a:lstStyle/>
          <a:p>
            <a:pPr algn="ctr"/>
            <a:r>
              <a:rPr lang="en-GB" sz="3600" dirty="0" smtClean="0">
                <a:solidFill>
                  <a:schemeClr val="bg1"/>
                </a:solidFill>
              </a:rPr>
              <a:t>VC/PE funds</a:t>
            </a:r>
            <a:endParaRPr lang="en-GB" sz="3600" dirty="0">
              <a:solidFill>
                <a:schemeClr val="bg1"/>
              </a:solidFill>
            </a:endParaRPr>
          </a:p>
        </p:txBody>
      </p:sp>
      <p:sp>
        <p:nvSpPr>
          <p:cNvPr id="16" name="Title 15"/>
          <p:cNvSpPr>
            <a:spLocks noGrp="1"/>
          </p:cNvSpPr>
          <p:nvPr>
            <p:ph type="title"/>
          </p:nvPr>
        </p:nvSpPr>
        <p:spPr>
          <a:xfrm>
            <a:off x="145764" y="374825"/>
            <a:ext cx="8697068" cy="1025831"/>
          </a:xfrm>
        </p:spPr>
        <p:txBody>
          <a:bodyPr/>
          <a:lstStyle/>
          <a:p>
            <a:r>
              <a:rPr lang="en-GB" dirty="0" smtClean="0"/>
              <a:t>EIF Equity Financial Intermediaries</a:t>
            </a:r>
            <a:endParaRPr lang="en-GB" dirty="0"/>
          </a:p>
        </p:txBody>
      </p:sp>
      <p:sp>
        <p:nvSpPr>
          <p:cNvPr id="17" name="Text Placeholder 16"/>
          <p:cNvSpPr>
            <a:spLocks noGrp="1"/>
          </p:cNvSpPr>
          <p:nvPr>
            <p:ph type="body" sz="quarter" idx="34"/>
          </p:nvPr>
        </p:nvSpPr>
        <p:spPr>
          <a:xfrm>
            <a:off x="273087" y="1053692"/>
            <a:ext cx="9543875" cy="346964"/>
          </a:xfrm>
        </p:spPr>
        <p:txBody>
          <a:bodyPr/>
          <a:lstStyle/>
          <a:p>
            <a:r>
              <a:rPr lang="en-GB" dirty="0" smtClean="0"/>
              <a:t>EIF operates via an intermediate model cooperating with a range of financial intermediaries</a:t>
            </a:r>
            <a:endParaRPr lang="en-GB" dirty="0"/>
          </a:p>
        </p:txBody>
      </p:sp>
      <p:sp>
        <p:nvSpPr>
          <p:cNvPr id="18" name="Text Placeholder 17"/>
          <p:cNvSpPr>
            <a:spLocks noGrp="1"/>
          </p:cNvSpPr>
          <p:nvPr>
            <p:ph type="body" sz="quarter" idx="12"/>
          </p:nvPr>
        </p:nvSpPr>
        <p:spPr/>
        <p:txBody>
          <a:bodyPr/>
          <a:lstStyle/>
          <a:p>
            <a:r>
              <a:rPr lang="en-GB" dirty="0" smtClean="0"/>
              <a:t>NB: the list of categories of financial intermediaries is non-exhaustive.</a:t>
            </a:r>
            <a:endParaRPr lang="en-GB" dirty="0"/>
          </a:p>
        </p:txBody>
      </p:sp>
      <p:sp>
        <p:nvSpPr>
          <p:cNvPr id="19" name="Text Placeholder 2"/>
          <p:cNvSpPr>
            <a:spLocks noGrp="1"/>
          </p:cNvSpPr>
          <p:nvPr>
            <p:ph type="body" sz="quarter" idx="21"/>
          </p:nvPr>
        </p:nvSpPr>
        <p:spPr>
          <a:xfrm>
            <a:off x="4237546" y="2173405"/>
            <a:ext cx="3656207" cy="1934676"/>
          </a:xfrm>
          <a:solidFill>
            <a:schemeClr val="tx1"/>
          </a:solidFill>
        </p:spPr>
        <p:txBody>
          <a:bodyPr anchor="ctr" anchorCtr="0">
            <a:normAutofit/>
          </a:bodyPr>
          <a:lstStyle/>
          <a:p>
            <a:pPr algn="ctr"/>
            <a:r>
              <a:rPr lang="en-GB" sz="3600" dirty="0" smtClean="0">
                <a:solidFill>
                  <a:schemeClr val="bg1"/>
                </a:solidFill>
              </a:rPr>
              <a:t>Climate &amp; Infra funds</a:t>
            </a:r>
            <a:endParaRPr lang="en-GB" sz="3600" dirty="0">
              <a:solidFill>
                <a:schemeClr val="bg1"/>
              </a:solidFill>
            </a:endParaRPr>
          </a:p>
        </p:txBody>
      </p:sp>
      <p:sp>
        <p:nvSpPr>
          <p:cNvPr id="20" name="Text Placeholder 2"/>
          <p:cNvSpPr>
            <a:spLocks noGrp="1"/>
          </p:cNvSpPr>
          <p:nvPr>
            <p:ph type="body" sz="quarter" idx="21"/>
          </p:nvPr>
        </p:nvSpPr>
        <p:spPr>
          <a:xfrm>
            <a:off x="371419" y="4348393"/>
            <a:ext cx="3656207" cy="1934676"/>
          </a:xfrm>
          <a:solidFill>
            <a:schemeClr val="tx1"/>
          </a:solidFill>
        </p:spPr>
        <p:txBody>
          <a:bodyPr anchor="ctr" anchorCtr="0">
            <a:normAutofit/>
          </a:bodyPr>
          <a:lstStyle/>
          <a:p>
            <a:pPr algn="ctr"/>
            <a:r>
              <a:rPr lang="en-GB" sz="3600" dirty="0" smtClean="0">
                <a:solidFill>
                  <a:schemeClr val="bg1"/>
                </a:solidFill>
              </a:rPr>
              <a:t>Debt funds</a:t>
            </a:r>
            <a:endParaRPr lang="en-GB" sz="3600" dirty="0">
              <a:solidFill>
                <a:schemeClr val="bg1"/>
              </a:solidFill>
            </a:endParaRPr>
          </a:p>
        </p:txBody>
      </p:sp>
      <p:sp>
        <p:nvSpPr>
          <p:cNvPr id="21" name="Text Placeholder 2"/>
          <p:cNvSpPr>
            <a:spLocks noGrp="1"/>
          </p:cNvSpPr>
          <p:nvPr>
            <p:ph type="body" sz="quarter" idx="21"/>
          </p:nvPr>
        </p:nvSpPr>
        <p:spPr>
          <a:xfrm>
            <a:off x="4237546" y="4348393"/>
            <a:ext cx="3656207" cy="1934676"/>
          </a:xfrm>
          <a:solidFill>
            <a:schemeClr val="tx1"/>
          </a:solidFill>
        </p:spPr>
        <p:txBody>
          <a:bodyPr anchor="ctr" anchorCtr="0">
            <a:normAutofit/>
          </a:bodyPr>
          <a:lstStyle/>
          <a:p>
            <a:pPr algn="ctr"/>
            <a:r>
              <a:rPr lang="en-GB" sz="3600" dirty="0" smtClean="0">
                <a:solidFill>
                  <a:schemeClr val="bg1"/>
                </a:solidFill>
              </a:rPr>
              <a:t>Social Impact funds</a:t>
            </a:r>
            <a:endParaRPr lang="en-GB" sz="3600" dirty="0">
              <a:solidFill>
                <a:schemeClr val="bg1"/>
              </a:solidFill>
            </a:endParaRPr>
          </a:p>
        </p:txBody>
      </p:sp>
      <p:sp>
        <p:nvSpPr>
          <p:cNvPr id="22" name="Text Placeholder 2"/>
          <p:cNvSpPr>
            <a:spLocks noGrp="1"/>
          </p:cNvSpPr>
          <p:nvPr>
            <p:ph type="body" sz="quarter" idx="21"/>
          </p:nvPr>
        </p:nvSpPr>
        <p:spPr>
          <a:xfrm>
            <a:off x="8103673" y="2173405"/>
            <a:ext cx="3656207" cy="1934676"/>
          </a:xfrm>
          <a:solidFill>
            <a:schemeClr val="bg1"/>
          </a:solidFill>
          <a:ln>
            <a:solidFill>
              <a:schemeClr val="tx1"/>
            </a:solidFill>
          </a:ln>
        </p:spPr>
        <p:txBody>
          <a:bodyPr anchor="ctr" anchorCtr="0">
            <a:normAutofit/>
          </a:bodyPr>
          <a:lstStyle/>
          <a:p>
            <a:pPr algn="ctr"/>
            <a:r>
              <a:rPr lang="en-GB" sz="3600" dirty="0" smtClean="0">
                <a:solidFill>
                  <a:schemeClr val="tx1"/>
                </a:solidFill>
              </a:rPr>
              <a:t>IPO &amp; Scale-up </a:t>
            </a:r>
            <a:r>
              <a:rPr lang="en-GB" sz="3600" dirty="0" smtClean="0">
                <a:solidFill>
                  <a:schemeClr val="tx1"/>
                </a:solidFill>
              </a:rPr>
              <a:t>funds (</a:t>
            </a:r>
            <a:r>
              <a:rPr lang="en-GB" sz="2800" i="1" dirty="0" smtClean="0">
                <a:solidFill>
                  <a:schemeClr val="tx1"/>
                </a:solidFill>
              </a:rPr>
              <a:t>ESCALAR</a:t>
            </a:r>
            <a:r>
              <a:rPr lang="en-GB" sz="3600" dirty="0" smtClean="0">
                <a:solidFill>
                  <a:schemeClr val="tx1"/>
                </a:solidFill>
              </a:rPr>
              <a:t>)</a:t>
            </a:r>
            <a:endParaRPr lang="en-GB" sz="3600" dirty="0">
              <a:solidFill>
                <a:schemeClr val="tx1"/>
              </a:solidFill>
            </a:endParaRPr>
          </a:p>
        </p:txBody>
      </p:sp>
      <p:sp>
        <p:nvSpPr>
          <p:cNvPr id="23" name="Text Placeholder 2"/>
          <p:cNvSpPr>
            <a:spLocks noGrp="1"/>
          </p:cNvSpPr>
          <p:nvPr>
            <p:ph type="body" sz="quarter" idx="21"/>
          </p:nvPr>
        </p:nvSpPr>
        <p:spPr>
          <a:xfrm>
            <a:off x="8103673" y="4348393"/>
            <a:ext cx="3656207" cy="1934676"/>
          </a:xfrm>
          <a:solidFill>
            <a:schemeClr val="bg1"/>
          </a:solidFill>
          <a:ln>
            <a:solidFill>
              <a:schemeClr val="tx1"/>
            </a:solidFill>
          </a:ln>
        </p:spPr>
        <p:txBody>
          <a:bodyPr anchor="ctr" anchorCtr="0">
            <a:normAutofit/>
          </a:bodyPr>
          <a:lstStyle/>
          <a:p>
            <a:pPr algn="ctr"/>
            <a:r>
              <a:rPr lang="en-GB" sz="3600" dirty="0" smtClean="0">
                <a:solidFill>
                  <a:schemeClr val="tx1"/>
                </a:solidFill>
              </a:rPr>
              <a:t>Tech Transfer &amp; BA co-invest funds</a:t>
            </a:r>
            <a:endParaRPr lang="en-GB" sz="3600" dirty="0">
              <a:solidFill>
                <a:schemeClr val="tx1"/>
              </a:solidFill>
            </a:endParaRPr>
          </a:p>
        </p:txBody>
      </p:sp>
      <p:grpSp>
        <p:nvGrpSpPr>
          <p:cNvPr id="24" name="Group 23"/>
          <p:cNvGrpSpPr/>
          <p:nvPr/>
        </p:nvGrpSpPr>
        <p:grpSpPr>
          <a:xfrm>
            <a:off x="9944284" y="624295"/>
            <a:ext cx="2000791" cy="354834"/>
            <a:chOff x="6913255" y="2408505"/>
            <a:chExt cx="2721494" cy="482649"/>
          </a:xfrm>
        </p:grpSpPr>
        <p:sp>
          <p:nvSpPr>
            <p:cNvPr id="25" name="Oval 24"/>
            <p:cNvSpPr/>
            <p:nvPr/>
          </p:nvSpPr>
          <p:spPr>
            <a:xfrm>
              <a:off x="6913255" y="2408505"/>
              <a:ext cx="430437" cy="4304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2C69838-7E0B-3040-97F4-AECF41EF1B6E}"/>
                </a:ext>
              </a:extLst>
            </p:cNvPr>
            <p:cNvSpPr/>
            <p:nvPr/>
          </p:nvSpPr>
          <p:spPr>
            <a:xfrm>
              <a:off x="7570788" y="2430649"/>
              <a:ext cx="2063961" cy="460505"/>
            </a:xfrm>
            <a:prstGeom prst="rect">
              <a:avLst/>
            </a:prstGeom>
          </p:spPr>
          <p:txBody>
            <a:bodyPr wrap="square" l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b="1" dirty="0" smtClean="0">
                  <a:solidFill>
                    <a:schemeClr val="accent1"/>
                  </a:solidFill>
                  <a:latin typeface="Times New Roman"/>
                </a:rPr>
                <a:t>Main focus</a:t>
              </a:r>
              <a:endParaRPr kumimoji="0" lang="en-US" sz="2000" b="1" i="0" u="none" strike="noStrike" kern="1200" cap="none" spc="0" normalizeH="0" baseline="0" noProof="0" dirty="0">
                <a:ln>
                  <a:noFill/>
                </a:ln>
                <a:solidFill>
                  <a:schemeClr val="accent1"/>
                </a:solidFill>
                <a:effectLst/>
                <a:uLnTx/>
                <a:uFillTx/>
                <a:latin typeface="Times New Roman"/>
              </a:endParaRPr>
            </a:p>
          </p:txBody>
        </p:sp>
      </p:grpSp>
      <p:grpSp>
        <p:nvGrpSpPr>
          <p:cNvPr id="27" name="Group 26"/>
          <p:cNvGrpSpPr/>
          <p:nvPr/>
        </p:nvGrpSpPr>
        <p:grpSpPr>
          <a:xfrm>
            <a:off x="9944285" y="1052158"/>
            <a:ext cx="2278582" cy="354834"/>
            <a:chOff x="6913255" y="2408505"/>
            <a:chExt cx="3099347" cy="482649"/>
          </a:xfrm>
        </p:grpSpPr>
        <p:sp>
          <p:nvSpPr>
            <p:cNvPr id="28" name="Oval 27"/>
            <p:cNvSpPr/>
            <p:nvPr/>
          </p:nvSpPr>
          <p:spPr>
            <a:xfrm>
              <a:off x="6913255" y="2408505"/>
              <a:ext cx="430437" cy="4304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2C69838-7E0B-3040-97F4-AECF41EF1B6E}"/>
                </a:ext>
              </a:extLst>
            </p:cNvPr>
            <p:cNvSpPr/>
            <p:nvPr/>
          </p:nvSpPr>
          <p:spPr>
            <a:xfrm>
              <a:off x="7570788" y="2430649"/>
              <a:ext cx="2441814" cy="460505"/>
            </a:xfrm>
            <a:prstGeom prst="rect">
              <a:avLst/>
            </a:prstGeom>
          </p:spPr>
          <p:txBody>
            <a:bodyPr wrap="square" l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b="1" dirty="0" smtClean="0">
                  <a:solidFill>
                    <a:schemeClr val="accent1"/>
                  </a:solidFill>
                  <a:latin typeface="Times New Roman"/>
                </a:rPr>
                <a:t>Niche offering</a:t>
              </a:r>
              <a:endParaRPr kumimoji="0" lang="en-US" sz="2000" b="1" i="0" u="none" strike="noStrike" kern="1200" cap="none" spc="0" normalizeH="0" baseline="0" noProof="0" dirty="0">
                <a:ln>
                  <a:noFill/>
                </a:ln>
                <a:solidFill>
                  <a:schemeClr val="accent1"/>
                </a:solidFill>
                <a:effectLst/>
                <a:uLnTx/>
                <a:uFillTx/>
                <a:latin typeface="Times New Roman"/>
              </a:endParaRPr>
            </a:p>
          </p:txBody>
        </p:sp>
      </p:grpSp>
    </p:spTree>
    <p:extLst>
      <p:ext uri="{BB962C8B-B14F-4D97-AF65-F5344CB8AC3E}">
        <p14:creationId xmlns:p14="http://schemas.microsoft.com/office/powerpoint/2010/main" val="132834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94818" y="1711842"/>
            <a:ext cx="12475924" cy="2692710"/>
            <a:chOff x="-198514" y="1803789"/>
            <a:chExt cx="12475924" cy="2692710"/>
          </a:xfrm>
        </p:grpSpPr>
        <p:sp>
          <p:nvSpPr>
            <p:cNvPr id="37" name="Oval 36"/>
            <p:cNvSpPr/>
            <p:nvPr/>
          </p:nvSpPr>
          <p:spPr>
            <a:xfrm>
              <a:off x="7016407" y="2201560"/>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7574411" y="220413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rot="18504771">
              <a:off x="6554956" y="2385164"/>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11096501" y="4022869"/>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250787" y="3226822"/>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2789056" y="2439413"/>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4622601" y="2749228"/>
              <a:ext cx="347555" cy="347555"/>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04771">
              <a:off x="2056572" y="2370695"/>
              <a:ext cx="347665" cy="347555"/>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245263" y="1965674"/>
              <a:ext cx="347555" cy="347555"/>
            </a:xfrm>
            <a:prstGeom prst="rect">
              <a:avLst/>
            </a:prstGeom>
          </p:spPr>
        </p:pic>
        <p:sp>
          <p:nvSpPr>
            <p:cNvPr id="49" name="Oval 48"/>
            <p:cNvSpPr/>
            <p:nvPr/>
          </p:nvSpPr>
          <p:spPr>
            <a:xfrm>
              <a:off x="2263410" y="2521405"/>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2710716" y="3633547"/>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98514" y="3811812"/>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2" name="Oval 51"/>
            <p:cNvSpPr/>
            <p:nvPr/>
          </p:nvSpPr>
          <p:spPr>
            <a:xfrm>
              <a:off x="2024928" y="361203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282411" y="4058540"/>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166897" y="3485813"/>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1370910" y="2038185"/>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1066121" y="2066278"/>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593062" y="3900361"/>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190" y="3080284"/>
              <a:ext cx="347555" cy="347555"/>
            </a:xfrm>
            <a:prstGeom prst="rect">
              <a:avLst/>
            </a:prstGeom>
          </p:spPr>
        </p:pic>
        <p:sp>
          <p:nvSpPr>
            <p:cNvPr id="59" name="Oval 58"/>
            <p:cNvSpPr/>
            <p:nvPr/>
          </p:nvSpPr>
          <p:spPr>
            <a:xfrm>
              <a:off x="677428" y="2086258"/>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11136048" y="2131092"/>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1031433" y="2263180"/>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435418" y="2225482"/>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9664700" y="366877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10874296" y="2164929"/>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9757219" y="2423378"/>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10561738" y="1993223"/>
              <a:ext cx="347555" cy="347555"/>
            </a:xfrm>
            <a:prstGeom prst="rect">
              <a:avLst/>
            </a:prstGeom>
          </p:spPr>
        </p:pic>
        <p:sp>
          <p:nvSpPr>
            <p:cNvPr id="67" name="Oval 66"/>
            <p:cNvSpPr/>
            <p:nvPr/>
          </p:nvSpPr>
          <p:spPr>
            <a:xfrm>
              <a:off x="11362985" y="2376368"/>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224452" y="2849030"/>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1768981" y="3966644"/>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11552655" y="2696296"/>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9255933" y="2399314"/>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1256513" y="4148834"/>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7074" y="3866775"/>
              <a:ext cx="347665" cy="347555"/>
            </a:xfrm>
            <a:prstGeom prst="rect">
              <a:avLst/>
            </a:prstGeom>
          </p:spPr>
        </p:pic>
        <p:sp>
          <p:nvSpPr>
            <p:cNvPr id="74" name="Oval 73"/>
            <p:cNvSpPr/>
            <p:nvPr/>
          </p:nvSpPr>
          <p:spPr>
            <a:xfrm>
              <a:off x="911266" y="4065715"/>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541644" y="3913799"/>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04771">
              <a:off x="7624397" y="4018822"/>
              <a:ext cx="347665" cy="347555"/>
            </a:xfrm>
            <a:prstGeom prst="rect">
              <a:avLst/>
            </a:prstGeom>
          </p:spPr>
        </p:pic>
        <p:sp>
          <p:nvSpPr>
            <p:cNvPr id="77" name="Oval 76"/>
            <p:cNvSpPr/>
            <p:nvPr/>
          </p:nvSpPr>
          <p:spPr>
            <a:xfrm rot="18504771">
              <a:off x="7016408" y="390332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rot="18504771">
              <a:off x="7340637" y="3844060"/>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04771">
              <a:off x="5501872" y="4020989"/>
              <a:ext cx="347665" cy="347555"/>
            </a:xfrm>
            <a:prstGeom prst="rect">
              <a:avLst/>
            </a:prstGeom>
          </p:spPr>
        </p:pic>
        <p:sp>
          <p:nvSpPr>
            <p:cNvPr id="80" name="Oval 79"/>
            <p:cNvSpPr/>
            <p:nvPr/>
          </p:nvSpPr>
          <p:spPr>
            <a:xfrm rot="18504771">
              <a:off x="345395" y="3822918"/>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rot="18504771">
              <a:off x="6184284" y="4047784"/>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rot="18504771">
              <a:off x="5171869" y="3953510"/>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rot="18504771">
              <a:off x="4280268" y="3821500"/>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9351430" y="3061395"/>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9162272" y="4070038"/>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6" name="Oval 85"/>
            <p:cNvSpPr/>
            <p:nvPr/>
          </p:nvSpPr>
          <p:spPr>
            <a:xfrm>
              <a:off x="7194971" y="3068508"/>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9968241" y="3951904"/>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7766845" y="1882015"/>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p:nvPr/>
          </p:nvSpPr>
          <p:spPr>
            <a:xfrm>
              <a:off x="10348181" y="403627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624" y="4117448"/>
              <a:ext cx="347665" cy="347555"/>
            </a:xfrm>
            <a:prstGeom prst="rect">
              <a:avLst/>
            </a:prstGeom>
          </p:spPr>
        </p:pic>
        <p:sp>
          <p:nvSpPr>
            <p:cNvPr id="91" name="Oval 90"/>
            <p:cNvSpPr/>
            <p:nvPr/>
          </p:nvSpPr>
          <p:spPr>
            <a:xfrm>
              <a:off x="3139344" y="395193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4780855" y="2282734"/>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4958284" y="3586989"/>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4629387" y="3124799"/>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4604603" y="4042059"/>
              <a:ext cx="347555" cy="347555"/>
            </a:xfrm>
            <a:prstGeom prst="rect">
              <a:avLst/>
            </a:prstGeom>
          </p:spPr>
        </p:pic>
        <p:sp>
          <p:nvSpPr>
            <p:cNvPr id="96" name="Oval 95"/>
            <p:cNvSpPr/>
            <p:nvPr/>
          </p:nvSpPr>
          <p:spPr>
            <a:xfrm>
              <a:off x="4078250" y="3934654"/>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4486463" y="3507843"/>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6778552" y="2600244"/>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5344346" y="2342546"/>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04771">
              <a:off x="4957495" y="2520142"/>
              <a:ext cx="347665" cy="347555"/>
            </a:xfrm>
            <a:prstGeom prst="rect">
              <a:avLst/>
            </a:prstGeom>
          </p:spPr>
        </p:pic>
        <p:sp>
          <p:nvSpPr>
            <p:cNvPr id="101" name="Oval 100"/>
            <p:cNvSpPr/>
            <p:nvPr/>
          </p:nvSpPr>
          <p:spPr>
            <a:xfrm rot="18504771">
              <a:off x="4833153" y="322199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p:cNvSpPr/>
            <p:nvPr/>
          </p:nvSpPr>
          <p:spPr>
            <a:xfrm rot="18504771">
              <a:off x="2319508" y="2044435"/>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p:nvPr/>
          </p:nvSpPr>
          <p:spPr>
            <a:xfrm rot="18504771">
              <a:off x="4190252" y="2198556"/>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rot="18504771">
              <a:off x="4552432" y="1955934"/>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rot="18504771">
              <a:off x="2811664" y="2070160"/>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Picture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181" y="2735023"/>
              <a:ext cx="347665" cy="347555"/>
            </a:xfrm>
            <a:prstGeom prst="rect">
              <a:avLst/>
            </a:prstGeom>
          </p:spPr>
        </p:pic>
        <p:sp>
          <p:nvSpPr>
            <p:cNvPr id="107" name="Oval 106"/>
            <p:cNvSpPr/>
            <p:nvPr/>
          </p:nvSpPr>
          <p:spPr>
            <a:xfrm>
              <a:off x="1516458" y="180378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p:nvPr/>
          </p:nvSpPr>
          <p:spPr>
            <a:xfrm>
              <a:off x="2337813" y="300153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a:off x="2527304" y="2282735"/>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0" name="Picture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2528682" y="3679891"/>
              <a:ext cx="347555" cy="347555"/>
            </a:xfrm>
            <a:prstGeom prst="rect">
              <a:avLst/>
            </a:prstGeom>
          </p:spPr>
        </p:pic>
        <p:sp>
          <p:nvSpPr>
            <p:cNvPr id="111" name="Oval 110"/>
            <p:cNvSpPr/>
            <p:nvPr/>
          </p:nvSpPr>
          <p:spPr>
            <a:xfrm>
              <a:off x="1805318" y="2185177"/>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a:off x="2470661" y="3325373"/>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a:off x="4866584" y="2938824"/>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nvSpPr>
          <p:spPr>
            <a:xfrm>
              <a:off x="1508499" y="2238004"/>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04771">
              <a:off x="10009054" y="2133742"/>
              <a:ext cx="347665" cy="347555"/>
            </a:xfrm>
            <a:prstGeom prst="rect">
              <a:avLst/>
            </a:prstGeom>
          </p:spPr>
        </p:pic>
        <p:sp>
          <p:nvSpPr>
            <p:cNvPr id="116" name="Oval 115"/>
            <p:cNvSpPr/>
            <p:nvPr/>
          </p:nvSpPr>
          <p:spPr>
            <a:xfrm rot="18504771">
              <a:off x="9500311" y="198805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nvSpPr>
          <p:spPr>
            <a:xfrm rot="18504771">
              <a:off x="8880927" y="2022427"/>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nvSpPr>
          <p:spPr>
            <a:xfrm rot="18504771">
              <a:off x="9231627" y="2615226"/>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rot="18504771">
              <a:off x="7013864" y="3102490"/>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nvSpPr>
          <p:spPr>
            <a:xfrm rot="18504771">
              <a:off x="8420354" y="2081624"/>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1" name="Picture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910" y="2022231"/>
              <a:ext cx="347665" cy="347555"/>
            </a:xfrm>
            <a:prstGeom prst="rect">
              <a:avLst/>
            </a:prstGeom>
          </p:spPr>
        </p:pic>
        <p:sp>
          <p:nvSpPr>
            <p:cNvPr id="122" name="Oval 121"/>
            <p:cNvSpPr/>
            <p:nvPr/>
          </p:nvSpPr>
          <p:spPr>
            <a:xfrm>
              <a:off x="3391299" y="2030304"/>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5923035" y="2073852"/>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nvSpPr>
          <p:spPr>
            <a:xfrm>
              <a:off x="7766933" y="2218726"/>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5" name="Picture 1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9148538" y="3569601"/>
              <a:ext cx="347555" cy="347555"/>
            </a:xfrm>
            <a:prstGeom prst="rect">
              <a:avLst/>
            </a:prstGeom>
          </p:spPr>
        </p:pic>
        <p:sp>
          <p:nvSpPr>
            <p:cNvPr id="126" name="Oval 125"/>
            <p:cNvSpPr/>
            <p:nvPr/>
          </p:nvSpPr>
          <p:spPr>
            <a:xfrm>
              <a:off x="6513267" y="2026598"/>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a:off x="5143367" y="2058994"/>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p:nvPr/>
          </p:nvSpPr>
          <p:spPr>
            <a:xfrm>
              <a:off x="7877165" y="3995332"/>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4400057" y="2428163"/>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0" name="Picture 1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119901" y="3023687"/>
              <a:ext cx="347555" cy="347555"/>
            </a:xfrm>
            <a:prstGeom prst="rect">
              <a:avLst/>
            </a:prstGeom>
          </p:spPr>
        </p:pic>
        <p:sp>
          <p:nvSpPr>
            <p:cNvPr id="131" name="Oval 130"/>
            <p:cNvSpPr/>
            <p:nvPr/>
          </p:nvSpPr>
          <p:spPr>
            <a:xfrm>
              <a:off x="11660095" y="3608832"/>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2" name="Oval 131"/>
            <p:cNvSpPr/>
            <p:nvPr/>
          </p:nvSpPr>
          <p:spPr>
            <a:xfrm>
              <a:off x="8522755" y="4113008"/>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p:cNvSpPr/>
            <p:nvPr/>
          </p:nvSpPr>
          <p:spPr>
            <a:xfrm>
              <a:off x="9462566" y="3668777"/>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Picture 1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1337" y="4003873"/>
              <a:ext cx="347665" cy="347555"/>
            </a:xfrm>
            <a:prstGeom prst="rect">
              <a:avLst/>
            </a:prstGeom>
          </p:spPr>
        </p:pic>
        <p:sp>
          <p:nvSpPr>
            <p:cNvPr id="135" name="Oval 134"/>
            <p:cNvSpPr/>
            <p:nvPr/>
          </p:nvSpPr>
          <p:spPr>
            <a:xfrm>
              <a:off x="8097878" y="4052962"/>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p:cNvSpPr/>
            <p:nvPr/>
          </p:nvSpPr>
          <p:spPr>
            <a:xfrm>
              <a:off x="11929745" y="3347406"/>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9882" y="3797119"/>
              <a:ext cx="347665" cy="347555"/>
            </a:xfrm>
            <a:prstGeom prst="rect">
              <a:avLst/>
            </a:prstGeom>
          </p:spPr>
        </p:pic>
        <p:sp>
          <p:nvSpPr>
            <p:cNvPr id="138" name="Oval 137"/>
            <p:cNvSpPr/>
            <p:nvPr/>
          </p:nvSpPr>
          <p:spPr>
            <a:xfrm>
              <a:off x="9021514" y="2136348"/>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04" y="2471337"/>
              <a:ext cx="347665" cy="347555"/>
            </a:xfrm>
            <a:prstGeom prst="rect">
              <a:avLst/>
            </a:prstGeom>
          </p:spPr>
        </p:pic>
        <p:pic>
          <p:nvPicPr>
            <p:cNvPr id="140" name="Picture 1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2309685" y="3600887"/>
              <a:ext cx="347555" cy="347555"/>
            </a:xfrm>
            <a:prstGeom prst="rect">
              <a:avLst/>
            </a:prstGeom>
          </p:spPr>
        </p:pic>
        <p:pic>
          <p:nvPicPr>
            <p:cNvPr id="141" name="Picture 1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9513542" y="3360383"/>
              <a:ext cx="347555" cy="347555"/>
            </a:xfrm>
            <a:prstGeom prst="rect">
              <a:avLst/>
            </a:prstGeom>
          </p:spPr>
        </p:pic>
        <p:pic>
          <p:nvPicPr>
            <p:cNvPr id="142" name="Picture 1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11318816" y="2087059"/>
              <a:ext cx="347555" cy="347555"/>
            </a:xfrm>
            <a:prstGeom prst="rect">
              <a:avLst/>
            </a:prstGeom>
          </p:spPr>
        </p:pic>
        <p:pic>
          <p:nvPicPr>
            <p:cNvPr id="143" name="Picture 1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9566" y="3336810"/>
              <a:ext cx="347665" cy="347555"/>
            </a:xfrm>
            <a:prstGeom prst="rect">
              <a:avLst/>
            </a:prstGeom>
          </p:spPr>
        </p:pic>
        <p:pic>
          <p:nvPicPr>
            <p:cNvPr id="144" name="Picture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5083" y="3771869"/>
              <a:ext cx="347665" cy="347555"/>
            </a:xfrm>
            <a:prstGeom prst="rect">
              <a:avLst/>
            </a:prstGeom>
          </p:spPr>
        </p:pic>
        <p:pic>
          <p:nvPicPr>
            <p:cNvPr id="145" name="Picture 1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04771">
              <a:off x="4724180" y="3479837"/>
              <a:ext cx="347665" cy="347555"/>
            </a:xfrm>
            <a:prstGeom prst="rect">
              <a:avLst/>
            </a:prstGeom>
          </p:spPr>
        </p:pic>
        <p:pic>
          <p:nvPicPr>
            <p:cNvPr id="146" name="Picture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04771">
              <a:off x="5574792" y="2171162"/>
              <a:ext cx="347665" cy="347555"/>
            </a:xfrm>
            <a:prstGeom prst="rect">
              <a:avLst/>
            </a:prstGeom>
          </p:spPr>
        </p:pic>
        <p:pic>
          <p:nvPicPr>
            <p:cNvPr id="147" name="Picture 1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04771">
              <a:off x="8123087" y="2070249"/>
              <a:ext cx="347665" cy="347555"/>
            </a:xfrm>
            <a:prstGeom prst="rect">
              <a:avLst/>
            </a:prstGeom>
          </p:spPr>
        </p:pic>
        <p:sp>
          <p:nvSpPr>
            <p:cNvPr id="148" name="Oval 147"/>
            <p:cNvSpPr/>
            <p:nvPr/>
          </p:nvSpPr>
          <p:spPr>
            <a:xfrm>
              <a:off x="8465031" y="2377315"/>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p:cNvSpPr/>
            <p:nvPr/>
          </p:nvSpPr>
          <p:spPr>
            <a:xfrm rot="18504771">
              <a:off x="11381928" y="3780934"/>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p:cNvSpPr/>
            <p:nvPr/>
          </p:nvSpPr>
          <p:spPr>
            <a:xfrm>
              <a:off x="4724000" y="3884707"/>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p:cNvSpPr/>
            <p:nvPr/>
          </p:nvSpPr>
          <p:spPr>
            <a:xfrm>
              <a:off x="6931233" y="2826496"/>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2" name="Picture 1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3147490" y="2137338"/>
              <a:ext cx="347555" cy="347555"/>
            </a:xfrm>
            <a:prstGeom prst="rect">
              <a:avLst/>
            </a:prstGeom>
          </p:spPr>
        </p:pic>
        <p:sp>
          <p:nvSpPr>
            <p:cNvPr id="153" name="Oval 152"/>
            <p:cNvSpPr/>
            <p:nvPr/>
          </p:nvSpPr>
          <p:spPr>
            <a:xfrm>
              <a:off x="11840443" y="2779415"/>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4" name="Picture 1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141359" y="3485869"/>
              <a:ext cx="347555" cy="347555"/>
            </a:xfrm>
            <a:prstGeom prst="rect">
              <a:avLst/>
            </a:prstGeom>
          </p:spPr>
        </p:pic>
        <p:sp>
          <p:nvSpPr>
            <p:cNvPr id="155" name="Oval 154"/>
            <p:cNvSpPr/>
            <p:nvPr/>
          </p:nvSpPr>
          <p:spPr>
            <a:xfrm>
              <a:off x="7411537" y="2442279"/>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a:xfrm>
              <a:off x="6506588" y="3844229"/>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57" name="Picture 1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817" y="4087686"/>
              <a:ext cx="347665" cy="347555"/>
            </a:xfrm>
            <a:prstGeom prst="rect">
              <a:avLst/>
            </a:prstGeom>
          </p:spPr>
        </p:pic>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869" y="1860137"/>
              <a:ext cx="350428" cy="350428"/>
            </a:xfrm>
            <a:prstGeom prst="rect">
              <a:avLst/>
            </a:prstGeom>
          </p:spPr>
        </p:pic>
        <p:pic>
          <p:nvPicPr>
            <p:cNvPr id="159" name="Picture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7274" y="2123091"/>
              <a:ext cx="350428" cy="350428"/>
            </a:xfrm>
            <a:prstGeom prst="rect">
              <a:avLst/>
            </a:prstGeom>
          </p:spPr>
        </p:pic>
        <p:sp>
          <p:nvSpPr>
            <p:cNvPr id="160" name="Oval 159"/>
            <p:cNvSpPr/>
            <p:nvPr/>
          </p:nvSpPr>
          <p:spPr>
            <a:xfrm>
              <a:off x="9424043" y="2871546"/>
              <a:ext cx="347665" cy="3476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04771">
              <a:off x="10683878" y="4116275"/>
              <a:ext cx="347665" cy="347555"/>
            </a:xfrm>
            <a:prstGeom prst="rect">
              <a:avLst/>
            </a:prstGeom>
          </p:spPr>
        </p:pic>
        <p:sp>
          <p:nvSpPr>
            <p:cNvPr id="162" name="Oval 161"/>
            <p:cNvSpPr/>
            <p:nvPr/>
          </p:nvSpPr>
          <p:spPr>
            <a:xfrm>
              <a:off x="9623185" y="2624818"/>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nvSpPr>
          <p:spPr>
            <a:xfrm>
              <a:off x="7054724" y="333437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p:cNvSpPr/>
            <p:nvPr/>
          </p:nvSpPr>
          <p:spPr>
            <a:xfrm rot="18504771">
              <a:off x="10122198" y="2118884"/>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a:off x="11911587" y="2325838"/>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7371932" y="3478256"/>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a:off x="8706657" y="2129293"/>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a:off x="9441788" y="4052943"/>
              <a:ext cx="347665" cy="3476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rot="18504771">
              <a:off x="7092708" y="2679989"/>
              <a:ext cx="347665" cy="3476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p:cNvSpPr/>
            <p:nvPr/>
          </p:nvSpPr>
          <p:spPr>
            <a:xfrm rot="18504771">
              <a:off x="7324068" y="2728139"/>
              <a:ext cx="347665" cy="3476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p:cNvSpPr/>
            <p:nvPr/>
          </p:nvSpPr>
          <p:spPr>
            <a:xfrm>
              <a:off x="6096670" y="2128745"/>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3" name="Picture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2113">
              <a:off x="9624250" y="2288703"/>
              <a:ext cx="347555" cy="347555"/>
            </a:xfrm>
            <a:prstGeom prst="rect">
              <a:avLst/>
            </a:prstGeom>
          </p:spPr>
        </p:pic>
        <p:sp>
          <p:nvSpPr>
            <p:cNvPr id="174" name="Oval 173"/>
            <p:cNvSpPr/>
            <p:nvPr/>
          </p:nvSpPr>
          <p:spPr>
            <a:xfrm>
              <a:off x="6810034" y="3597982"/>
              <a:ext cx="347665" cy="3476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sz="quarter" idx="10"/>
          </p:nvPr>
        </p:nvSpPr>
        <p:spPr/>
        <p:txBody>
          <a:bodyPr/>
          <a:lstStyle/>
          <a:p>
            <a:r>
              <a:rPr lang="en-US" dirty="0" smtClean="0"/>
              <a:t>InvestEU product overview</a:t>
            </a:r>
            <a:endParaRPr lang="en-US" dirty="0"/>
          </a:p>
        </p:txBody>
      </p:sp>
      <p:sp>
        <p:nvSpPr>
          <p:cNvPr id="5" name="Text Placeholder 4"/>
          <p:cNvSpPr>
            <a:spLocks noGrp="1"/>
          </p:cNvSpPr>
          <p:nvPr>
            <p:ph type="body" sz="quarter" idx="12"/>
          </p:nvPr>
        </p:nvSpPr>
        <p:spPr>
          <a:xfrm>
            <a:off x="227011" y="6552984"/>
            <a:ext cx="11737974" cy="246062"/>
          </a:xfrm>
        </p:spPr>
        <p:txBody>
          <a:bodyPr/>
          <a:lstStyle/>
          <a:p>
            <a:r>
              <a:rPr lang="en-US" dirty="0" smtClean="0"/>
              <a:t>NB: the present list of criteria and examples is not exhaustive. More detailed information on eligibility and inclusion criteria shall be made available upon the launch of InvestEU. Follow EIF’s channels for updates.</a:t>
            </a:r>
            <a:endParaRPr lang="en-US" dirty="0"/>
          </a:p>
        </p:txBody>
      </p:sp>
      <p:sp>
        <p:nvSpPr>
          <p:cNvPr id="12" name="Segnaposto testo 4">
            <a:extLst>
              <a:ext uri="{FF2B5EF4-FFF2-40B4-BE49-F238E27FC236}">
                <a16:creationId xmlns:a16="http://schemas.microsoft.com/office/drawing/2014/main" id="{545E61D7-E380-E04B-84DF-BF98755E021F}"/>
              </a:ext>
            </a:extLst>
          </p:cNvPr>
          <p:cNvSpPr>
            <a:spLocks noGrp="1"/>
          </p:cNvSpPr>
          <p:nvPr>
            <p:ph type="body" sz="quarter" idx="4294967295"/>
          </p:nvPr>
        </p:nvSpPr>
        <p:spPr>
          <a:xfrm>
            <a:off x="260142" y="4980607"/>
            <a:ext cx="2160000" cy="1406140"/>
          </a:xfrm>
          <a:prstGeom prst="rect">
            <a:avLst/>
          </a:prstGeom>
        </p:spPr>
        <p:txBody>
          <a:bodyPr>
            <a:noAutofit/>
          </a:bodyPr>
          <a:lstStyle/>
          <a:p>
            <a:pPr marL="0" indent="0" algn="ctr">
              <a:buNone/>
            </a:pPr>
            <a:r>
              <a:rPr lang="en-US" sz="1400" dirty="0" smtClean="0"/>
              <a:t>Promote </a:t>
            </a:r>
            <a:r>
              <a:rPr lang="en-US" sz="1400" dirty="0"/>
              <a:t>the European capital market, provide diversification of sources of financing &amp; strengthen solvency of enterprises</a:t>
            </a:r>
          </a:p>
          <a:p>
            <a:pPr marL="0" indent="0" algn="ctr">
              <a:buNone/>
            </a:pPr>
            <a:endParaRPr lang="en-US" sz="1400" dirty="0"/>
          </a:p>
        </p:txBody>
      </p:sp>
      <p:sp>
        <p:nvSpPr>
          <p:cNvPr id="16" name="Segnaposto testo 8">
            <a:extLst>
              <a:ext uri="{FF2B5EF4-FFF2-40B4-BE49-F238E27FC236}">
                <a16:creationId xmlns:a16="http://schemas.microsoft.com/office/drawing/2014/main" id="{8C5EFF09-8EB2-534D-87CE-1F55FF58FA8F}"/>
              </a:ext>
            </a:extLst>
          </p:cNvPr>
          <p:cNvSpPr>
            <a:spLocks noGrp="1"/>
          </p:cNvSpPr>
          <p:nvPr>
            <p:ph type="body" sz="quarter" idx="4294967295"/>
          </p:nvPr>
        </p:nvSpPr>
        <p:spPr>
          <a:xfrm>
            <a:off x="2711609" y="4980605"/>
            <a:ext cx="2086669" cy="1392369"/>
          </a:xfrm>
          <a:prstGeom prst="rect">
            <a:avLst/>
          </a:prstGeom>
        </p:spPr>
        <p:txBody>
          <a:bodyPr>
            <a:noAutofit/>
          </a:bodyPr>
          <a:lstStyle/>
          <a:p>
            <a:pPr marL="0" indent="0" algn="ctr">
              <a:buNone/>
            </a:pPr>
            <a:r>
              <a:rPr lang="en-US" sz="1400" dirty="0"/>
              <a:t>Support crucial sectors which can sustain the EU as a independent and autonomous economy </a:t>
            </a:r>
          </a:p>
        </p:txBody>
      </p:sp>
      <p:sp>
        <p:nvSpPr>
          <p:cNvPr id="18" name="Segnaposto testo 10">
            <a:extLst>
              <a:ext uri="{FF2B5EF4-FFF2-40B4-BE49-F238E27FC236}">
                <a16:creationId xmlns:a16="http://schemas.microsoft.com/office/drawing/2014/main" id="{19E8DDC2-22C1-E34E-82C6-BB25B8ECCD11}"/>
              </a:ext>
            </a:extLst>
          </p:cNvPr>
          <p:cNvSpPr>
            <a:spLocks noGrp="1"/>
          </p:cNvSpPr>
          <p:nvPr>
            <p:ph type="body" sz="quarter" idx="4294967295"/>
          </p:nvPr>
        </p:nvSpPr>
        <p:spPr>
          <a:xfrm>
            <a:off x="7383260" y="4980607"/>
            <a:ext cx="2160000" cy="1406140"/>
          </a:xfrm>
          <a:prstGeom prst="rect">
            <a:avLst/>
          </a:prstGeom>
        </p:spPr>
        <p:txBody>
          <a:bodyPr>
            <a:noAutofit/>
          </a:bodyPr>
          <a:lstStyle/>
          <a:p>
            <a:pPr marL="0" indent="0" algn="ctr">
              <a:buNone/>
            </a:pPr>
            <a:r>
              <a:rPr lang="en-US" sz="1400" dirty="0" smtClean="0"/>
              <a:t>Further </a:t>
            </a:r>
            <a:r>
              <a:rPr lang="en-US" sz="1400" dirty="0"/>
              <a:t>develop a conducive environment for risk capital investment in social impact</a:t>
            </a:r>
          </a:p>
          <a:p>
            <a:pPr marL="0" indent="0" algn="ctr">
              <a:buNone/>
            </a:pPr>
            <a:endParaRPr lang="en-US" sz="1400" dirty="0"/>
          </a:p>
        </p:txBody>
      </p:sp>
      <p:sp>
        <p:nvSpPr>
          <p:cNvPr id="20" name="Segnaposto testo 12">
            <a:extLst>
              <a:ext uri="{FF2B5EF4-FFF2-40B4-BE49-F238E27FC236}">
                <a16:creationId xmlns:a16="http://schemas.microsoft.com/office/drawing/2014/main" id="{FCF95E75-CD79-084B-827F-CE3D934DE583}"/>
              </a:ext>
            </a:extLst>
          </p:cNvPr>
          <p:cNvSpPr>
            <a:spLocks noGrp="1"/>
          </p:cNvSpPr>
          <p:nvPr>
            <p:ph type="body" sz="quarter" idx="4294967295"/>
          </p:nvPr>
        </p:nvSpPr>
        <p:spPr>
          <a:xfrm>
            <a:off x="9755750" y="4980606"/>
            <a:ext cx="2014813" cy="1367796"/>
          </a:xfrm>
          <a:prstGeom prst="rect">
            <a:avLst/>
          </a:prstGeom>
        </p:spPr>
        <p:txBody>
          <a:bodyPr>
            <a:noAutofit/>
          </a:bodyPr>
          <a:lstStyle/>
          <a:p>
            <a:pPr marL="0" indent="0" algn="ctr">
              <a:buNone/>
            </a:pPr>
            <a:r>
              <a:rPr lang="en-GB" sz="1400" dirty="0" smtClean="0"/>
              <a:t>Boost </a:t>
            </a:r>
            <a:r>
              <a:rPr lang="en-GB" sz="1400" dirty="0"/>
              <a:t>support for R&amp;D, upscaling &amp; commercialisation </a:t>
            </a:r>
            <a:br>
              <a:rPr lang="en-GB" sz="1400" dirty="0"/>
            </a:br>
            <a:r>
              <a:rPr lang="en-GB" sz="1400" dirty="0"/>
              <a:t>of solutions that contribute to the </a:t>
            </a:r>
            <a:br>
              <a:rPr lang="en-GB" sz="1400" dirty="0"/>
            </a:br>
            <a:r>
              <a:rPr lang="en-GB" sz="1400" dirty="0"/>
              <a:t>EU Green Deal</a:t>
            </a:r>
          </a:p>
          <a:p>
            <a:pPr marL="0" indent="0" algn="ctr">
              <a:buNone/>
            </a:pPr>
            <a:endParaRPr lang="en-US" sz="1400" dirty="0"/>
          </a:p>
          <a:p>
            <a:pPr marL="0" indent="0" algn="ctr">
              <a:buNone/>
            </a:pPr>
            <a:endParaRPr lang="en-US" sz="1400" dirty="0"/>
          </a:p>
        </p:txBody>
      </p:sp>
      <p:sp>
        <p:nvSpPr>
          <p:cNvPr id="23" name="Segnaposto testo 6">
            <a:extLst>
              <a:ext uri="{FF2B5EF4-FFF2-40B4-BE49-F238E27FC236}">
                <a16:creationId xmlns:a16="http://schemas.microsoft.com/office/drawing/2014/main" id="{C28A45C1-F4C2-2441-AC74-09CD74905783}"/>
              </a:ext>
            </a:extLst>
          </p:cNvPr>
          <p:cNvSpPr>
            <a:spLocks noGrp="1"/>
          </p:cNvSpPr>
          <p:nvPr>
            <p:ph type="body" sz="quarter" idx="4294967295"/>
          </p:nvPr>
        </p:nvSpPr>
        <p:spPr>
          <a:xfrm>
            <a:off x="5010769" y="4980606"/>
            <a:ext cx="2160000" cy="1429785"/>
          </a:xfrm>
          <a:prstGeom prst="rect">
            <a:avLst/>
          </a:prstGeom>
        </p:spPr>
        <p:txBody>
          <a:bodyPr>
            <a:noAutofit/>
          </a:bodyPr>
          <a:lstStyle/>
          <a:p>
            <a:pPr marL="0" indent="0" algn="ctr">
              <a:buNone/>
            </a:pPr>
            <a:r>
              <a:rPr lang="en-US" sz="1400" dirty="0"/>
              <a:t>Strengthen the EU’s competitiveness, digital independence and strategic autonomy</a:t>
            </a:r>
          </a:p>
        </p:txBody>
      </p:sp>
      <p:grpSp>
        <p:nvGrpSpPr>
          <p:cNvPr id="226" name="Group 225"/>
          <p:cNvGrpSpPr/>
          <p:nvPr/>
        </p:nvGrpSpPr>
        <p:grpSpPr>
          <a:xfrm>
            <a:off x="2578784" y="4748798"/>
            <a:ext cx="7050215" cy="1637948"/>
            <a:chOff x="2578784" y="4257541"/>
            <a:chExt cx="7050215" cy="2081080"/>
          </a:xfrm>
        </p:grpSpPr>
        <p:cxnSp>
          <p:nvCxnSpPr>
            <p:cNvPr id="11" name="Straight Connector 10"/>
            <p:cNvCxnSpPr/>
            <p:nvPr/>
          </p:nvCxnSpPr>
          <p:spPr>
            <a:xfrm flipV="1">
              <a:off x="2578784" y="4257541"/>
              <a:ext cx="0" cy="208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928856" y="4257541"/>
              <a:ext cx="0" cy="208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7278928" y="4257541"/>
              <a:ext cx="0" cy="208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9628999" y="4257541"/>
              <a:ext cx="0" cy="20810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5" name="Rounded Rectangle 224"/>
          <p:cNvSpPr/>
          <p:nvPr/>
        </p:nvSpPr>
        <p:spPr>
          <a:xfrm>
            <a:off x="358745" y="4472388"/>
            <a:ext cx="11474510" cy="32821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chemeClr val="tx1"/>
                </a:solidFill>
              </a:rPr>
              <a:t>Financing for</a:t>
            </a:r>
            <a:endParaRPr lang="en-US" sz="1400" b="1" i="1" dirty="0">
              <a:solidFill>
                <a:schemeClr val="tx1"/>
              </a:solidFill>
            </a:endParaRPr>
          </a:p>
        </p:txBody>
      </p:sp>
      <p:sp>
        <p:nvSpPr>
          <p:cNvPr id="196" name="Text Placeholder 3"/>
          <p:cNvSpPr>
            <a:spLocks noGrp="1"/>
          </p:cNvSpPr>
          <p:nvPr>
            <p:ph type="body" sz="quarter" idx="38"/>
          </p:nvPr>
        </p:nvSpPr>
        <p:spPr>
          <a:xfrm>
            <a:off x="227011" y="1070590"/>
            <a:ext cx="6124093" cy="641252"/>
          </a:xfrm>
        </p:spPr>
        <p:txBody>
          <a:bodyPr/>
          <a:lstStyle/>
          <a:p>
            <a:r>
              <a:rPr lang="en-US" dirty="0" smtClean="0"/>
              <a:t>Over €6bn for specific target areas to deepen and develop the market and attract private investment</a:t>
            </a:r>
            <a:endParaRPr lang="en-US" dirty="0"/>
          </a:p>
        </p:txBody>
      </p:sp>
      <p:sp>
        <p:nvSpPr>
          <p:cNvPr id="218" name="Title 5"/>
          <p:cNvSpPr>
            <a:spLocks noGrp="1"/>
          </p:cNvSpPr>
          <p:nvPr>
            <p:ph type="title"/>
          </p:nvPr>
        </p:nvSpPr>
        <p:spPr>
          <a:xfrm>
            <a:off x="227013" y="516928"/>
            <a:ext cx="7344000" cy="506414"/>
          </a:xfrm>
        </p:spPr>
        <p:txBody>
          <a:bodyPr/>
          <a:lstStyle/>
          <a:p>
            <a:r>
              <a:rPr lang="en-US" dirty="0" smtClean="0"/>
              <a:t>InvestEU Equity products</a:t>
            </a:r>
            <a:endParaRPr lang="en-US" dirty="0"/>
          </a:p>
        </p:txBody>
      </p:sp>
      <p:sp>
        <p:nvSpPr>
          <p:cNvPr id="219" name="Oval 218"/>
          <p:cNvSpPr/>
          <p:nvPr/>
        </p:nvSpPr>
        <p:spPr>
          <a:xfrm>
            <a:off x="11893469" y="6563079"/>
            <a:ext cx="143030" cy="143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421437" y="2147754"/>
            <a:ext cx="11349126" cy="2007704"/>
            <a:chOff x="247684" y="2147754"/>
            <a:chExt cx="11349126" cy="2007704"/>
          </a:xfrm>
        </p:grpSpPr>
        <p:sp>
          <p:nvSpPr>
            <p:cNvPr id="31" name="Oval 30"/>
            <p:cNvSpPr/>
            <p:nvPr/>
          </p:nvSpPr>
          <p:spPr>
            <a:xfrm>
              <a:off x="247684" y="2147754"/>
              <a:ext cx="2007704" cy="2007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US" b="1" i="1" dirty="0">
                  <a:solidFill>
                    <a:schemeClr val="accent2"/>
                  </a:solidFill>
                </a:rPr>
                <a:t>Capital </a:t>
              </a:r>
              <a:r>
                <a:rPr lang="en-US" b="1" i="1" dirty="0" smtClean="0">
                  <a:solidFill>
                    <a:schemeClr val="accent2"/>
                  </a:solidFill>
                </a:rPr>
                <a:t>Markets</a:t>
              </a:r>
            </a:p>
            <a:p>
              <a:pPr algn="ctr">
                <a:lnSpc>
                  <a:spcPct val="90000"/>
                </a:lnSpc>
              </a:pPr>
              <a:r>
                <a:rPr lang="en-US" b="1" i="1" dirty="0" smtClean="0">
                  <a:solidFill>
                    <a:schemeClr val="accent2"/>
                  </a:solidFill>
                </a:rPr>
                <a:t>Union</a:t>
              </a:r>
              <a:endParaRPr lang="en-US" b="1" i="1" dirty="0">
                <a:solidFill>
                  <a:schemeClr val="accent2"/>
                </a:solidFill>
              </a:endParaRPr>
            </a:p>
          </p:txBody>
        </p:sp>
        <p:sp>
          <p:nvSpPr>
            <p:cNvPr id="32" name="Oval 31"/>
            <p:cNvSpPr/>
            <p:nvPr/>
          </p:nvSpPr>
          <p:spPr>
            <a:xfrm>
              <a:off x="4918396" y="2147754"/>
              <a:ext cx="2007704" cy="2007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Digital &amp; CCS</a:t>
              </a:r>
              <a:endParaRPr lang="en-US" b="1" i="1" dirty="0">
                <a:solidFill>
                  <a:schemeClr val="accent2"/>
                </a:solidFill>
              </a:endParaRPr>
            </a:p>
          </p:txBody>
        </p:sp>
        <p:sp>
          <p:nvSpPr>
            <p:cNvPr id="33" name="Oval 32"/>
            <p:cNvSpPr/>
            <p:nvPr/>
          </p:nvSpPr>
          <p:spPr>
            <a:xfrm>
              <a:off x="7253752" y="2147754"/>
              <a:ext cx="2007704" cy="2007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smtClean="0">
                  <a:solidFill>
                    <a:schemeClr val="accent2"/>
                  </a:solidFill>
                </a:rPr>
                <a:t>Social Impact</a:t>
              </a:r>
              <a:endParaRPr lang="en-GB" b="1" i="1" dirty="0">
                <a:solidFill>
                  <a:schemeClr val="accent2"/>
                </a:solidFill>
              </a:endParaRPr>
            </a:p>
            <a:p>
              <a:pPr algn="ctr">
                <a:lnSpc>
                  <a:spcPct val="90000"/>
                </a:lnSpc>
              </a:pPr>
              <a:endParaRPr lang="en-GB" b="1" i="1" dirty="0">
                <a:solidFill>
                  <a:schemeClr val="accent2"/>
                </a:solidFill>
              </a:endParaRPr>
            </a:p>
          </p:txBody>
        </p:sp>
        <p:sp>
          <p:nvSpPr>
            <p:cNvPr id="34" name="Oval 33"/>
            <p:cNvSpPr/>
            <p:nvPr/>
          </p:nvSpPr>
          <p:spPr>
            <a:xfrm>
              <a:off x="9589106" y="2147754"/>
              <a:ext cx="2007704" cy="2007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GB" b="1" i="1" dirty="0">
                  <a:solidFill>
                    <a:schemeClr val="accent2"/>
                  </a:solidFill>
                </a:rPr>
                <a:t>Climate &amp;</a:t>
              </a:r>
            </a:p>
            <a:p>
              <a:pPr algn="ctr">
                <a:lnSpc>
                  <a:spcPct val="90000"/>
                </a:lnSpc>
              </a:pPr>
              <a:r>
                <a:rPr lang="en-GB" b="1" i="1" dirty="0">
                  <a:solidFill>
                    <a:schemeClr val="accent2"/>
                  </a:solidFill>
                </a:rPr>
                <a:t>environmental </a:t>
              </a:r>
              <a:br>
                <a:rPr lang="en-GB" b="1" i="1" dirty="0">
                  <a:solidFill>
                    <a:schemeClr val="accent2"/>
                  </a:solidFill>
                </a:rPr>
              </a:br>
              <a:r>
                <a:rPr lang="en-GB" b="1" i="1" dirty="0" smtClean="0">
                  <a:solidFill>
                    <a:schemeClr val="accent2"/>
                  </a:solidFill>
                </a:rPr>
                <a:t>solutions</a:t>
              </a:r>
              <a:endParaRPr lang="en-US" b="1" i="1" dirty="0">
                <a:solidFill>
                  <a:schemeClr val="accent2"/>
                </a:solidFill>
              </a:endParaRPr>
            </a:p>
          </p:txBody>
        </p:sp>
        <p:sp>
          <p:nvSpPr>
            <p:cNvPr id="35" name="Oval 34"/>
            <p:cNvSpPr/>
            <p:nvPr/>
          </p:nvSpPr>
          <p:spPr>
            <a:xfrm>
              <a:off x="2583040" y="2147754"/>
              <a:ext cx="2007704" cy="2007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lvl="0" algn="ctr">
                <a:lnSpc>
                  <a:spcPct val="90000"/>
                </a:lnSpc>
              </a:pPr>
              <a:r>
                <a:rPr lang="en-GB" b="1" i="1" dirty="0" smtClean="0">
                  <a:solidFill>
                    <a:srgbClr val="FE59FB"/>
                  </a:solidFill>
                  <a:latin typeface="Times New Roman" panose="02020603050405020304" pitchFamily="18" charset="0"/>
                </a:rPr>
                <a:t>Enabling</a:t>
              </a:r>
            </a:p>
            <a:p>
              <a:pPr lvl="0" algn="ctr">
                <a:lnSpc>
                  <a:spcPct val="90000"/>
                </a:lnSpc>
              </a:pPr>
              <a:r>
                <a:rPr lang="en-GB" b="1" i="1" dirty="0" smtClean="0">
                  <a:solidFill>
                    <a:srgbClr val="FE59FB"/>
                  </a:solidFill>
                  <a:latin typeface="Times New Roman" panose="02020603050405020304" pitchFamily="18" charset="0"/>
                </a:rPr>
                <a:t>sectors</a:t>
              </a:r>
              <a:endParaRPr lang="en-GB" b="1" i="1" dirty="0">
                <a:solidFill>
                  <a:srgbClr val="FE59FB"/>
                </a:solidFill>
                <a:latin typeface="Times New Roman" panose="02020603050405020304" pitchFamily="18" charset="0"/>
              </a:endParaRPr>
            </a:p>
          </p:txBody>
        </p:sp>
      </p:grpSp>
    </p:spTree>
    <p:extLst>
      <p:ext uri="{BB962C8B-B14F-4D97-AF65-F5344CB8AC3E}">
        <p14:creationId xmlns:p14="http://schemas.microsoft.com/office/powerpoint/2010/main" val="201982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InvestEU product overview</a:t>
            </a:r>
            <a:endParaRPr lang="en-US" dirty="0"/>
          </a:p>
        </p:txBody>
      </p:sp>
      <p:sp>
        <p:nvSpPr>
          <p:cNvPr id="4" name="Text Placeholder 3"/>
          <p:cNvSpPr>
            <a:spLocks noGrp="1"/>
          </p:cNvSpPr>
          <p:nvPr>
            <p:ph type="body" sz="quarter" idx="38"/>
          </p:nvPr>
        </p:nvSpPr>
        <p:spPr>
          <a:xfrm>
            <a:off x="227011" y="1598775"/>
            <a:ext cx="4773614" cy="361139"/>
          </a:xfrm>
        </p:spPr>
        <p:txBody>
          <a:bodyPr/>
          <a:lstStyle/>
          <a:p>
            <a:r>
              <a:rPr lang="en-US" dirty="0" smtClean="0"/>
              <a:t>Besides the financial products, a toolkit of four cross-product policy goals are being pursued</a:t>
            </a:r>
            <a:endParaRPr lang="en-US" dirty="0"/>
          </a:p>
        </p:txBody>
      </p:sp>
      <p:sp>
        <p:nvSpPr>
          <p:cNvPr id="6" name="Title 5"/>
          <p:cNvSpPr>
            <a:spLocks noGrp="1"/>
          </p:cNvSpPr>
          <p:nvPr>
            <p:ph type="title"/>
          </p:nvPr>
        </p:nvSpPr>
        <p:spPr>
          <a:xfrm>
            <a:off x="227013" y="516928"/>
            <a:ext cx="4880246" cy="506414"/>
          </a:xfrm>
        </p:spPr>
        <p:txBody>
          <a:bodyPr/>
          <a:lstStyle/>
          <a:p>
            <a:r>
              <a:rPr lang="en-US" dirty="0" smtClean="0"/>
              <a:t>Equity Product:  horizontal goals</a:t>
            </a:r>
            <a:endParaRPr lang="en-US" dirty="0"/>
          </a:p>
        </p:txBody>
      </p:sp>
      <p:sp>
        <p:nvSpPr>
          <p:cNvPr id="9" name="Rectangle 8"/>
          <p:cNvSpPr/>
          <p:nvPr/>
        </p:nvSpPr>
        <p:spPr>
          <a:xfrm>
            <a:off x="8938698" y="4434516"/>
            <a:ext cx="3233470" cy="424732"/>
          </a:xfrm>
          <a:prstGeom prst="rect">
            <a:avLst/>
          </a:prstGeom>
        </p:spPr>
        <p:txBody>
          <a:bodyPr wrap="square">
            <a:spAutoFit/>
          </a:bodyPr>
          <a:lstStyle/>
          <a:p>
            <a:pPr>
              <a:lnSpc>
                <a:spcPct val="90000"/>
              </a:lnSpc>
            </a:pPr>
            <a:r>
              <a:rPr lang="en-US" sz="2400" b="1" i="1" dirty="0" smtClean="0">
                <a:solidFill>
                  <a:schemeClr val="accent2"/>
                </a:solidFill>
              </a:rPr>
              <a:t>Female representation</a:t>
            </a:r>
            <a:endParaRPr lang="en-US" sz="2400" b="1" i="1" dirty="0">
              <a:solidFill>
                <a:schemeClr val="accent2"/>
              </a:solidFill>
            </a:endParaRPr>
          </a:p>
        </p:txBody>
      </p:sp>
      <p:sp>
        <p:nvSpPr>
          <p:cNvPr id="86" name="Rectangle 85"/>
          <p:cNvSpPr/>
          <p:nvPr/>
        </p:nvSpPr>
        <p:spPr>
          <a:xfrm>
            <a:off x="8958510" y="2801971"/>
            <a:ext cx="1382110" cy="461665"/>
          </a:xfrm>
          <a:prstGeom prst="rect">
            <a:avLst/>
          </a:prstGeom>
        </p:spPr>
        <p:txBody>
          <a:bodyPr wrap="none">
            <a:spAutoFit/>
          </a:bodyPr>
          <a:lstStyle/>
          <a:p>
            <a:r>
              <a:rPr lang="en-US" sz="2400" b="1" i="1" dirty="0" smtClean="0">
                <a:solidFill>
                  <a:schemeClr val="accent2"/>
                </a:solidFill>
              </a:rPr>
              <a:t>Cohesion</a:t>
            </a:r>
            <a:endParaRPr lang="en-US" sz="2400" b="1" i="1" dirty="0">
              <a:solidFill>
                <a:schemeClr val="accent2"/>
              </a:solidFill>
            </a:endParaRPr>
          </a:p>
        </p:txBody>
      </p:sp>
      <p:sp>
        <p:nvSpPr>
          <p:cNvPr id="87" name="Rectangle 86"/>
          <p:cNvSpPr/>
          <p:nvPr/>
        </p:nvSpPr>
        <p:spPr>
          <a:xfrm>
            <a:off x="147519" y="2801971"/>
            <a:ext cx="1173719" cy="461665"/>
          </a:xfrm>
          <a:prstGeom prst="rect">
            <a:avLst/>
          </a:prstGeom>
        </p:spPr>
        <p:txBody>
          <a:bodyPr wrap="none">
            <a:spAutoFit/>
          </a:bodyPr>
          <a:lstStyle/>
          <a:p>
            <a:pPr algn="r"/>
            <a:r>
              <a:rPr lang="en-US" sz="2400" b="1" i="1" dirty="0" smtClean="0">
                <a:solidFill>
                  <a:schemeClr val="accent2"/>
                </a:solidFill>
              </a:rPr>
              <a:t>Climate</a:t>
            </a:r>
            <a:endParaRPr lang="en-US" sz="2400" b="1" i="1" dirty="0">
              <a:solidFill>
                <a:schemeClr val="accent2"/>
              </a:solidFill>
            </a:endParaRPr>
          </a:p>
        </p:txBody>
      </p:sp>
      <p:sp>
        <p:nvSpPr>
          <p:cNvPr id="88" name="Rectangle 87"/>
          <p:cNvSpPr/>
          <p:nvPr/>
        </p:nvSpPr>
        <p:spPr>
          <a:xfrm>
            <a:off x="138013" y="4434516"/>
            <a:ext cx="2064989" cy="461665"/>
          </a:xfrm>
          <a:prstGeom prst="rect">
            <a:avLst/>
          </a:prstGeom>
        </p:spPr>
        <p:txBody>
          <a:bodyPr wrap="none">
            <a:spAutoFit/>
          </a:bodyPr>
          <a:lstStyle/>
          <a:p>
            <a:pPr algn="ctr"/>
            <a:r>
              <a:rPr lang="en-US" sz="2400" b="1" i="1" dirty="0">
                <a:solidFill>
                  <a:schemeClr val="accent2"/>
                </a:solidFill>
              </a:rPr>
              <a:t>IPO / </a:t>
            </a:r>
            <a:r>
              <a:rPr lang="en-US" sz="2400" b="1" i="1" dirty="0" smtClean="0">
                <a:solidFill>
                  <a:schemeClr val="accent2"/>
                </a:solidFill>
              </a:rPr>
              <a:t>Scale-up</a:t>
            </a:r>
            <a:endParaRPr lang="en-US" sz="2400" b="1" i="1" dirty="0">
              <a:solidFill>
                <a:schemeClr val="accent2"/>
              </a:solidFill>
            </a:endParaRPr>
          </a:p>
        </p:txBody>
      </p:sp>
      <p:sp>
        <p:nvSpPr>
          <p:cNvPr id="89" name="Rectangle 88"/>
          <p:cNvSpPr/>
          <p:nvPr/>
        </p:nvSpPr>
        <p:spPr>
          <a:xfrm>
            <a:off x="142770" y="3204716"/>
            <a:ext cx="2823928" cy="523220"/>
          </a:xfrm>
          <a:prstGeom prst="rect">
            <a:avLst/>
          </a:prstGeom>
        </p:spPr>
        <p:txBody>
          <a:bodyPr wrap="square">
            <a:spAutoFit/>
          </a:bodyPr>
          <a:lstStyle/>
          <a:p>
            <a:r>
              <a:rPr lang="en-US" sz="1400" dirty="0" smtClean="0"/>
              <a:t>Contribute </a:t>
            </a:r>
            <a:r>
              <a:rPr lang="en-US" sz="1400" dirty="0"/>
              <a:t>to EU Green Deal objectives</a:t>
            </a:r>
            <a:endParaRPr lang="en-US" sz="1400" dirty="0">
              <a:solidFill>
                <a:schemeClr val="accent1"/>
              </a:solidFill>
            </a:endParaRPr>
          </a:p>
        </p:txBody>
      </p:sp>
      <p:sp>
        <p:nvSpPr>
          <p:cNvPr id="90" name="Rectangle 89"/>
          <p:cNvSpPr/>
          <p:nvPr/>
        </p:nvSpPr>
        <p:spPr>
          <a:xfrm>
            <a:off x="161232" y="4841520"/>
            <a:ext cx="2787582" cy="1169551"/>
          </a:xfrm>
          <a:prstGeom prst="rect">
            <a:avLst/>
          </a:prstGeom>
        </p:spPr>
        <p:txBody>
          <a:bodyPr wrap="square">
            <a:spAutoFit/>
          </a:bodyPr>
          <a:lstStyle/>
          <a:p>
            <a:r>
              <a:rPr lang="en-US" sz="1400" dirty="0" smtClean="0">
                <a:solidFill>
                  <a:schemeClr val="accent1"/>
                </a:solidFill>
              </a:rPr>
              <a:t>Support </a:t>
            </a:r>
            <a:r>
              <a:rPr lang="en-US" sz="1400" dirty="0">
                <a:solidFill>
                  <a:schemeClr val="accent1"/>
                </a:solidFill>
              </a:rPr>
              <a:t>to companies </a:t>
            </a:r>
            <a:r>
              <a:rPr lang="en-US" sz="1400" dirty="0" smtClean="0">
                <a:solidFill>
                  <a:schemeClr val="accent1"/>
                </a:solidFill>
              </a:rPr>
              <a:t>pre/at/post IPO </a:t>
            </a:r>
            <a:r>
              <a:rPr lang="en-US" sz="1400" dirty="0">
                <a:solidFill>
                  <a:schemeClr val="accent1"/>
                </a:solidFill>
              </a:rPr>
              <a:t>and </a:t>
            </a:r>
            <a:r>
              <a:rPr lang="en-US" sz="1400" dirty="0" smtClean="0">
                <a:solidFill>
                  <a:schemeClr val="accent1"/>
                </a:solidFill>
              </a:rPr>
              <a:t>boost </a:t>
            </a:r>
            <a:r>
              <a:rPr lang="en-US" sz="1400" dirty="0">
                <a:solidFill>
                  <a:schemeClr val="accent1"/>
                </a:solidFill>
              </a:rPr>
              <a:t>financing options specifically for enterprises </a:t>
            </a:r>
            <a:br>
              <a:rPr lang="en-US" sz="1400" dirty="0">
                <a:solidFill>
                  <a:schemeClr val="accent1"/>
                </a:solidFill>
              </a:rPr>
            </a:br>
            <a:r>
              <a:rPr lang="en-US" sz="1400" dirty="0">
                <a:solidFill>
                  <a:schemeClr val="accent1"/>
                </a:solidFill>
              </a:rPr>
              <a:t>in their scale-up phase – including via the ESCALAR mechanism*</a:t>
            </a:r>
          </a:p>
        </p:txBody>
      </p:sp>
      <p:sp>
        <p:nvSpPr>
          <p:cNvPr id="113" name="Rectangle 112"/>
          <p:cNvSpPr/>
          <p:nvPr/>
        </p:nvSpPr>
        <p:spPr>
          <a:xfrm>
            <a:off x="8958510" y="3235196"/>
            <a:ext cx="2829634" cy="523220"/>
          </a:xfrm>
          <a:prstGeom prst="rect">
            <a:avLst/>
          </a:prstGeom>
        </p:spPr>
        <p:txBody>
          <a:bodyPr wrap="square">
            <a:spAutoFit/>
          </a:bodyPr>
          <a:lstStyle/>
          <a:p>
            <a:r>
              <a:rPr lang="en-US" sz="1400" dirty="0" smtClean="0">
                <a:solidFill>
                  <a:schemeClr val="accent1"/>
                </a:solidFill>
              </a:rPr>
              <a:t>To boost investments into Moderate or Emerging </a:t>
            </a:r>
            <a:r>
              <a:rPr lang="en-US" sz="1400" dirty="0">
                <a:solidFill>
                  <a:schemeClr val="accent1"/>
                </a:solidFill>
              </a:rPr>
              <a:t>I</a:t>
            </a:r>
            <a:r>
              <a:rPr lang="en-US" sz="1400" dirty="0" smtClean="0">
                <a:solidFill>
                  <a:schemeClr val="accent1"/>
                </a:solidFill>
              </a:rPr>
              <a:t>nnovator Countries**</a:t>
            </a:r>
            <a:endParaRPr lang="en-US" sz="1400" dirty="0">
              <a:solidFill>
                <a:schemeClr val="accent1"/>
              </a:solidFill>
            </a:endParaRPr>
          </a:p>
        </p:txBody>
      </p:sp>
      <p:sp>
        <p:nvSpPr>
          <p:cNvPr id="114" name="Rectangle 113"/>
          <p:cNvSpPr/>
          <p:nvPr/>
        </p:nvSpPr>
        <p:spPr>
          <a:xfrm>
            <a:off x="8938697" y="4841520"/>
            <a:ext cx="2495743" cy="738664"/>
          </a:xfrm>
          <a:prstGeom prst="rect">
            <a:avLst/>
          </a:prstGeom>
        </p:spPr>
        <p:txBody>
          <a:bodyPr wrap="square">
            <a:spAutoFit/>
          </a:bodyPr>
          <a:lstStyle/>
          <a:p>
            <a:r>
              <a:rPr lang="en-US" sz="1400" dirty="0" smtClean="0">
                <a:solidFill>
                  <a:schemeClr val="accent1"/>
                </a:solidFill>
              </a:rPr>
              <a:t>To actively encourage female participation and representation at fund level</a:t>
            </a:r>
            <a:endParaRPr lang="en-US" sz="1400" dirty="0">
              <a:solidFill>
                <a:schemeClr val="accent1"/>
              </a:solidFill>
            </a:endParaRPr>
          </a:p>
        </p:txBody>
      </p:sp>
      <p:sp>
        <p:nvSpPr>
          <p:cNvPr id="115" name="Rectangle 114"/>
          <p:cNvSpPr/>
          <p:nvPr/>
        </p:nvSpPr>
        <p:spPr>
          <a:xfrm>
            <a:off x="86849" y="6489736"/>
            <a:ext cx="3137776" cy="246221"/>
          </a:xfrm>
          <a:prstGeom prst="rect">
            <a:avLst/>
          </a:prstGeom>
        </p:spPr>
        <p:txBody>
          <a:bodyPr wrap="square">
            <a:spAutoFit/>
          </a:bodyPr>
          <a:lstStyle/>
          <a:p>
            <a:r>
              <a:rPr lang="en-US" sz="1000" dirty="0">
                <a:solidFill>
                  <a:schemeClr val="bg1">
                    <a:lumMod val="50000"/>
                  </a:schemeClr>
                </a:solidFill>
              </a:rPr>
              <a:t>*European Scale-up Action for Risk capital </a:t>
            </a:r>
          </a:p>
        </p:txBody>
      </p:sp>
      <p:sp>
        <p:nvSpPr>
          <p:cNvPr id="116" name="Rectangle 115"/>
          <p:cNvSpPr/>
          <p:nvPr/>
        </p:nvSpPr>
        <p:spPr>
          <a:xfrm>
            <a:off x="7710576" y="6418899"/>
            <a:ext cx="4182893" cy="400110"/>
          </a:xfrm>
          <a:prstGeom prst="rect">
            <a:avLst/>
          </a:prstGeom>
        </p:spPr>
        <p:txBody>
          <a:bodyPr wrap="square">
            <a:spAutoFit/>
          </a:bodyPr>
          <a:lstStyle/>
          <a:p>
            <a:r>
              <a:rPr lang="en-US" sz="1000" dirty="0">
                <a:solidFill>
                  <a:schemeClr val="bg1">
                    <a:lumMod val="50000"/>
                  </a:schemeClr>
                </a:solidFill>
              </a:rPr>
              <a:t>** Bulgaria, Croatia, Cyprus, Czechia, Greece, Hungary, Italy, Latvia, Lithuania, Malta, Poland, Portugal, Romania, Slovakia, Slovenia, and Spain.</a:t>
            </a:r>
          </a:p>
        </p:txBody>
      </p:sp>
      <p:sp>
        <p:nvSpPr>
          <p:cNvPr id="64" name="Oval 63"/>
          <p:cNvSpPr/>
          <p:nvPr/>
        </p:nvSpPr>
        <p:spPr>
          <a:xfrm>
            <a:off x="11893469" y="6563079"/>
            <a:ext cx="143030" cy="143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H="1">
            <a:off x="1351422" y="3077754"/>
            <a:ext cx="2129663" cy="4232"/>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77306" y="2713754"/>
            <a:ext cx="6626549" cy="3070095"/>
            <a:chOff x="2277306" y="2713754"/>
            <a:chExt cx="6626549" cy="3070095"/>
          </a:xfrm>
        </p:grpSpPr>
        <p:cxnSp>
          <p:nvCxnSpPr>
            <p:cNvPr id="53" name="Straight Connector 52"/>
            <p:cNvCxnSpPr/>
            <p:nvPr/>
          </p:nvCxnSpPr>
          <p:spPr>
            <a:xfrm flipH="1">
              <a:off x="2277306" y="4670516"/>
              <a:ext cx="286986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497297" y="3555796"/>
              <a:ext cx="4892917" cy="640240"/>
              <a:chOff x="3554447" y="3523638"/>
              <a:chExt cx="4892917" cy="640240"/>
            </a:xfrm>
          </p:grpSpPr>
          <p:pic>
            <p:nvPicPr>
              <p:cNvPr id="66" name="Picture 6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255517" y="3523739"/>
                <a:ext cx="640240" cy="640039"/>
              </a:xfrm>
              <a:prstGeom prst="rect">
                <a:avLst/>
              </a:prstGeom>
            </p:spPr>
          </p:pic>
          <p:sp>
            <p:nvSpPr>
              <p:cNvPr id="72" name="Oval 71"/>
              <p:cNvSpPr/>
              <p:nvPr/>
            </p:nvSpPr>
            <p:spPr>
              <a:xfrm>
                <a:off x="4404982" y="3523638"/>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7807124" y="3523638"/>
                <a:ext cx="640240" cy="64024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3554447" y="3523638"/>
                <a:ext cx="640240" cy="64024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6956587" y="3523638"/>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6106052" y="3523638"/>
                <a:ext cx="640240" cy="64024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3497297" y="4349702"/>
              <a:ext cx="4892917" cy="655480"/>
              <a:chOff x="3554447" y="4351031"/>
              <a:chExt cx="4892917" cy="655480"/>
            </a:xfrm>
          </p:grpSpPr>
          <p:sp>
            <p:nvSpPr>
              <p:cNvPr id="36" name="Oval 35"/>
              <p:cNvSpPr/>
              <p:nvPr/>
            </p:nvSpPr>
            <p:spPr>
              <a:xfrm>
                <a:off x="4404982" y="4351031"/>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6106052" y="4351031"/>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956587" y="4351031"/>
                <a:ext cx="640240" cy="64024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3554447" y="4351031"/>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7807124" y="4366271"/>
                <a:ext cx="640240" cy="6402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3497297" y="5143609"/>
              <a:ext cx="4892917" cy="640240"/>
              <a:chOff x="3554447" y="5143609"/>
              <a:chExt cx="4892917" cy="640240"/>
            </a:xfrm>
          </p:grpSpPr>
          <p:pic>
            <p:nvPicPr>
              <p:cNvPr id="67" name="Picture 6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2402113">
                <a:off x="4405063" y="5143710"/>
                <a:ext cx="640039" cy="640039"/>
              </a:xfrm>
              <a:prstGeom prst="rect">
                <a:avLst/>
              </a:prstGeom>
            </p:spPr>
          </p:pic>
          <p:sp>
            <p:nvSpPr>
              <p:cNvPr id="70" name="Oval 69"/>
              <p:cNvSpPr/>
              <p:nvPr/>
            </p:nvSpPr>
            <p:spPr>
              <a:xfrm>
                <a:off x="3554447" y="5143609"/>
                <a:ext cx="640240" cy="640240"/>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956710" y="5143710"/>
                <a:ext cx="640039" cy="640039"/>
              </a:xfrm>
              <a:prstGeom prst="rect">
                <a:avLst/>
              </a:prstGeom>
            </p:spPr>
          </p:pic>
          <p:sp>
            <p:nvSpPr>
              <p:cNvPr id="82" name="Oval 81"/>
              <p:cNvSpPr/>
              <p:nvPr/>
            </p:nvSpPr>
            <p:spPr>
              <a:xfrm>
                <a:off x="7807124" y="5143609"/>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6106094" y="5143609"/>
                <a:ext cx="640240" cy="64024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p:nvPr/>
            </p:nvSpPr>
            <p:spPr>
              <a:xfrm>
                <a:off x="5255478" y="5143609"/>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4347853" y="2761890"/>
              <a:ext cx="4042261" cy="640240"/>
              <a:chOff x="4405003" y="2761890"/>
              <a:chExt cx="4042261" cy="640240"/>
            </a:xfrm>
          </p:grpSpPr>
          <p:sp>
            <p:nvSpPr>
              <p:cNvPr id="60" name="Oval 59"/>
              <p:cNvSpPr/>
              <p:nvPr/>
            </p:nvSpPr>
            <p:spPr>
              <a:xfrm>
                <a:off x="6956671" y="2761890"/>
                <a:ext cx="640240" cy="6402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6106115" y="2761890"/>
                <a:ext cx="640240" cy="640240"/>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5255559" y="2761890"/>
                <a:ext cx="640240" cy="640240"/>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4405003" y="2761890"/>
                <a:ext cx="640240" cy="640240"/>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2402113">
                <a:off x="7807225" y="2761991"/>
                <a:ext cx="640039" cy="640039"/>
              </a:xfrm>
              <a:prstGeom prst="rect">
                <a:avLst/>
              </a:prstGeom>
              <a:noFill/>
            </p:spPr>
          </p:pic>
        </p:grpSp>
        <p:sp>
          <p:nvSpPr>
            <p:cNvPr id="43" name="Oval 42"/>
            <p:cNvSpPr/>
            <p:nvPr/>
          </p:nvSpPr>
          <p:spPr>
            <a:xfrm>
              <a:off x="3456390" y="2713754"/>
              <a:ext cx="727999" cy="72799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153333" y="4306191"/>
              <a:ext cx="727999" cy="72799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6853647" y="2717986"/>
              <a:ext cx="727999" cy="72799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7701949" y="4306191"/>
              <a:ext cx="727999" cy="72799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stCxn id="57" idx="6"/>
            </p:cNvCxnSpPr>
            <p:nvPr/>
          </p:nvCxnSpPr>
          <p:spPr>
            <a:xfrm>
              <a:off x="7581646" y="3081986"/>
              <a:ext cx="132220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423778" y="4670516"/>
              <a:ext cx="38331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197667" y="4358863"/>
              <a:ext cx="640240" cy="640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500943" y="2757633"/>
              <a:ext cx="640240" cy="6402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347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3" y="517659"/>
            <a:ext cx="9586290" cy="1025831"/>
          </a:xfrm>
        </p:spPr>
        <p:txBody>
          <a:bodyPr/>
          <a:lstStyle/>
          <a:p>
            <a:r>
              <a:rPr lang="en-GB" dirty="0" smtClean="0"/>
              <a:t>Capital Markets Union: Target Areas</a:t>
            </a:r>
            <a:br>
              <a:rPr lang="en-GB" dirty="0" smtClean="0"/>
            </a:br>
            <a:r>
              <a:rPr lang="en-GB" sz="1600" dirty="0" smtClean="0"/>
              <a:t>Product promoting capital markets and/or improving access to finance-based equity and debt investments for growth of European enterprises, diversification of sources of financing, strengthening solvency of the enterprises by sharing risk with private investors.</a:t>
            </a:r>
            <a:endParaRPr lang="en-GB" dirty="0"/>
          </a:p>
        </p:txBody>
      </p:sp>
      <p:sp>
        <p:nvSpPr>
          <p:cNvPr id="36" name="Hexagon 35"/>
          <p:cNvSpPr/>
          <p:nvPr/>
        </p:nvSpPr>
        <p:spPr>
          <a:xfrm>
            <a:off x="8057228" y="2465408"/>
            <a:ext cx="4049893" cy="34912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5AFB"/>
                </a:solidFill>
              </a:rPr>
              <a:t>DEBT &amp; HYBRID DEBT-EQUITY FUNDS</a:t>
            </a:r>
          </a:p>
          <a:p>
            <a:pPr algn="ctr"/>
            <a:r>
              <a:rPr lang="en-GB" sz="2400" b="1" dirty="0" smtClean="0">
                <a:solidFill>
                  <a:srgbClr val="FF5AFB"/>
                </a:solidFill>
              </a:rPr>
              <a:t/>
            </a:r>
            <a:br>
              <a:rPr lang="en-GB" sz="2400" b="1" dirty="0" smtClean="0">
                <a:solidFill>
                  <a:srgbClr val="FF5AFB"/>
                </a:solidFill>
              </a:rPr>
            </a:br>
            <a:r>
              <a:rPr lang="en-GB" sz="1600" i="1" dirty="0">
                <a:solidFill>
                  <a:schemeClr val="bg1"/>
                </a:solidFill>
              </a:rPr>
              <a:t>funds providing private credit support in the form of bespoke senior, subordinated, unitranche and mezzanine/hybrid debt-equity</a:t>
            </a:r>
            <a:endParaRPr lang="en-GB" sz="2400" i="1" dirty="0"/>
          </a:p>
        </p:txBody>
      </p:sp>
      <p:sp>
        <p:nvSpPr>
          <p:cNvPr id="40" name="Hexagon 39"/>
          <p:cNvSpPr/>
          <p:nvPr/>
        </p:nvSpPr>
        <p:spPr>
          <a:xfrm>
            <a:off x="228754" y="2465408"/>
            <a:ext cx="4049893" cy="349129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rgbClr val="FF5AFB"/>
                </a:solidFill>
              </a:rPr>
              <a:t>GROWTH &amp; EXPANSION FUNDS</a:t>
            </a:r>
          </a:p>
          <a:p>
            <a:pPr algn="ctr"/>
            <a:r>
              <a:rPr lang="en-GB" sz="2000" b="1" dirty="0" smtClean="0">
                <a:solidFill>
                  <a:srgbClr val="FF5AFB"/>
                </a:solidFill>
              </a:rPr>
              <a:t/>
            </a:r>
            <a:br>
              <a:rPr lang="en-GB" sz="2000" b="1" dirty="0" smtClean="0">
                <a:solidFill>
                  <a:srgbClr val="FF5AFB"/>
                </a:solidFill>
              </a:rPr>
            </a:br>
            <a:r>
              <a:rPr lang="en-GB" sz="1600" i="1" dirty="0"/>
              <a:t>growth or lower mid-market funds providing equity or quasi-equity financing to support </a:t>
            </a:r>
            <a:r>
              <a:rPr lang="en-GB" sz="1600" i="1" dirty="0" smtClean="0"/>
              <a:t>growth</a:t>
            </a:r>
            <a:endParaRPr lang="en-GB" sz="2400" i="1" dirty="0"/>
          </a:p>
        </p:txBody>
      </p:sp>
      <p:grpSp>
        <p:nvGrpSpPr>
          <p:cNvPr id="11" name="Group 10"/>
          <p:cNvGrpSpPr/>
          <p:nvPr/>
        </p:nvGrpSpPr>
        <p:grpSpPr>
          <a:xfrm>
            <a:off x="3797793" y="2465407"/>
            <a:ext cx="4762487" cy="3491289"/>
            <a:chOff x="6979920" y="2914458"/>
            <a:chExt cx="2246916" cy="1647172"/>
          </a:xfrm>
        </p:grpSpPr>
        <p:sp>
          <p:nvSpPr>
            <p:cNvPr id="8" name="Rectangle 7"/>
            <p:cNvSpPr/>
            <p:nvPr/>
          </p:nvSpPr>
          <p:spPr>
            <a:xfrm>
              <a:off x="7457440" y="2914458"/>
              <a:ext cx="1270000" cy="1647172"/>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2" name="Chevron 1"/>
            <p:cNvSpPr/>
            <p:nvPr/>
          </p:nvSpPr>
          <p:spPr>
            <a:xfrm>
              <a:off x="6979920" y="2914458"/>
              <a:ext cx="1188720" cy="1647172"/>
            </a:xfrm>
            <a:prstGeom prst="chevron">
              <a:avLst>
                <a:gd name="adj" fmla="val 34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15" name="Chevron 14"/>
            <p:cNvSpPr/>
            <p:nvPr/>
          </p:nvSpPr>
          <p:spPr>
            <a:xfrm rot="10800000">
              <a:off x="8038116" y="2914458"/>
              <a:ext cx="1188720" cy="1647172"/>
            </a:xfrm>
            <a:prstGeom prst="chevron">
              <a:avLst>
                <a:gd name="adj" fmla="val 34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endParaRPr>
            </a:p>
          </p:txBody>
        </p:sp>
        <p:sp>
          <p:nvSpPr>
            <p:cNvPr id="9" name="Rectangle 8"/>
            <p:cNvSpPr/>
            <p:nvPr/>
          </p:nvSpPr>
          <p:spPr>
            <a:xfrm>
              <a:off x="7722394" y="2926556"/>
              <a:ext cx="754856" cy="16311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10" name="TextBox 9"/>
            <p:cNvSpPr txBox="1"/>
            <p:nvPr/>
          </p:nvSpPr>
          <p:spPr>
            <a:xfrm>
              <a:off x="7429109" y="3363949"/>
              <a:ext cx="1352388" cy="989581"/>
            </a:xfrm>
            <a:prstGeom prst="rect">
              <a:avLst/>
            </a:prstGeom>
            <a:noFill/>
          </p:spPr>
          <p:txBody>
            <a:bodyPr wrap="none" rtlCol="0">
              <a:spAutoFit/>
            </a:bodyPr>
            <a:lstStyle/>
            <a:p>
              <a:pPr algn="ctr"/>
              <a:r>
                <a:rPr lang="en-GB" sz="3200" dirty="0" smtClean="0">
                  <a:solidFill>
                    <a:schemeClr val="bg1"/>
                  </a:solidFill>
                </a:rPr>
                <a:t>CAPITAL</a:t>
              </a:r>
              <a:br>
                <a:rPr lang="en-GB" sz="3200" dirty="0" smtClean="0">
                  <a:solidFill>
                    <a:schemeClr val="bg1"/>
                  </a:solidFill>
                </a:rPr>
              </a:br>
              <a:r>
                <a:rPr lang="en-GB" sz="3200" dirty="0" smtClean="0">
                  <a:solidFill>
                    <a:schemeClr val="bg1"/>
                  </a:solidFill>
                </a:rPr>
                <a:t>MARKETS</a:t>
              </a:r>
              <a:br>
                <a:rPr lang="en-GB" sz="3200" dirty="0" smtClean="0">
                  <a:solidFill>
                    <a:schemeClr val="bg1"/>
                  </a:solidFill>
                </a:rPr>
              </a:br>
              <a:r>
                <a:rPr lang="en-GB" sz="3200" dirty="0" smtClean="0">
                  <a:solidFill>
                    <a:schemeClr val="bg1"/>
                  </a:solidFill>
                </a:rPr>
                <a:t>UNION</a:t>
              </a:r>
              <a:endParaRPr lang="en-GB" sz="3200" dirty="0">
                <a:solidFill>
                  <a:schemeClr val="bg1"/>
                </a:solidFill>
              </a:endParaRPr>
            </a:p>
          </p:txBody>
        </p:sp>
      </p:grpSp>
      <p:sp>
        <p:nvSpPr>
          <p:cNvPr id="24" name="Text Placeholder 2"/>
          <p:cNvSpPr>
            <a:spLocks noGrp="1"/>
          </p:cNvSpPr>
          <p:nvPr>
            <p:ph type="body" sz="quarter" idx="10"/>
          </p:nvPr>
        </p:nvSpPr>
        <p:spPr>
          <a:xfrm>
            <a:off x="227013" y="119063"/>
            <a:ext cx="6947510" cy="197490"/>
          </a:xfrm>
        </p:spPr>
        <p:txBody>
          <a:bodyPr/>
          <a:lstStyle/>
          <a:p>
            <a:r>
              <a:rPr lang="en-US" dirty="0" smtClean="0"/>
              <a:t>InvestEU product overview</a:t>
            </a:r>
            <a:endParaRPr lang="en-US" dirty="0"/>
          </a:p>
        </p:txBody>
      </p:sp>
      <p:sp>
        <p:nvSpPr>
          <p:cNvPr id="3" name="Text Placeholder 2"/>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146924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3" y="517659"/>
            <a:ext cx="7163250" cy="1025831"/>
          </a:xfrm>
        </p:spPr>
        <p:txBody>
          <a:bodyPr/>
          <a:lstStyle/>
          <a:p>
            <a:r>
              <a:rPr lang="en-GB" dirty="0" smtClean="0"/>
              <a:t>Enabling Sectors: Target Areas</a:t>
            </a:r>
            <a:br>
              <a:rPr lang="en-GB" dirty="0" smtClean="0"/>
            </a:br>
            <a:r>
              <a:rPr lang="en-GB" sz="1600" dirty="0" smtClean="0"/>
              <a:t>Enabling sectors product seeks to support sectors that contribute to and sustain the EU’s technological sovereignty in critical industries/sectors</a:t>
            </a:r>
            <a:endParaRPr lang="en-GB" dirty="0"/>
          </a:p>
        </p:txBody>
      </p:sp>
      <p:sp>
        <p:nvSpPr>
          <p:cNvPr id="27" name="Text Placeholder 2"/>
          <p:cNvSpPr>
            <a:spLocks noGrp="1"/>
          </p:cNvSpPr>
          <p:nvPr>
            <p:ph type="body" sz="quarter" idx="10"/>
          </p:nvPr>
        </p:nvSpPr>
        <p:spPr/>
        <p:txBody>
          <a:bodyPr/>
          <a:lstStyle/>
          <a:p>
            <a:r>
              <a:rPr lang="en-US" dirty="0" smtClean="0"/>
              <a:t>InvestEU product overview</a:t>
            </a:r>
            <a:endParaRPr lang="en-US" dirty="0"/>
          </a:p>
        </p:txBody>
      </p:sp>
      <p:grpSp>
        <p:nvGrpSpPr>
          <p:cNvPr id="8" name="Group 7"/>
          <p:cNvGrpSpPr/>
          <p:nvPr/>
        </p:nvGrpSpPr>
        <p:grpSpPr>
          <a:xfrm>
            <a:off x="130848" y="1523714"/>
            <a:ext cx="11906818" cy="5173666"/>
            <a:chOff x="130848" y="1396389"/>
            <a:chExt cx="11906818" cy="5173666"/>
          </a:xfrm>
        </p:grpSpPr>
        <p:sp>
          <p:nvSpPr>
            <p:cNvPr id="36" name="Hexagon 35"/>
            <p:cNvSpPr/>
            <p:nvPr/>
          </p:nvSpPr>
          <p:spPr>
            <a:xfrm>
              <a:off x="6851316" y="139638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SPACE</a:t>
              </a:r>
            </a:p>
            <a:p>
              <a:pPr algn="ctr"/>
              <a:r>
                <a:rPr lang="en-GB" sz="1600" dirty="0" smtClean="0"/>
                <a:t/>
              </a:r>
              <a:br>
                <a:rPr lang="en-GB" sz="1600" dirty="0" smtClean="0"/>
              </a:br>
              <a:r>
                <a:rPr lang="en-GB" sz="1400" i="1" dirty="0" smtClean="0"/>
                <a:t>ground or launch system segments, data processing and AI, use of space data, adaptation of space technologies, exploration</a:t>
              </a:r>
              <a:endParaRPr lang="en-GB" sz="1600" i="1" dirty="0"/>
            </a:p>
          </p:txBody>
        </p:sp>
        <p:sp>
          <p:nvSpPr>
            <p:cNvPr id="37" name="Hexagon 36"/>
            <p:cNvSpPr/>
            <p:nvPr/>
          </p:nvSpPr>
          <p:spPr>
            <a:xfrm>
              <a:off x="6862891" y="4113376"/>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DEFENCE</a:t>
              </a:r>
            </a:p>
            <a:p>
              <a:pPr algn="ctr"/>
              <a:r>
                <a:rPr lang="en-GB" sz="1600" b="1" dirty="0" smtClean="0">
                  <a:solidFill>
                    <a:srgbClr val="FF5AFB"/>
                  </a:solidFill>
                </a:rPr>
                <a:t/>
              </a:r>
              <a:br>
                <a:rPr lang="en-GB" sz="1600" b="1" dirty="0" smtClean="0">
                  <a:solidFill>
                    <a:srgbClr val="FF5AFB"/>
                  </a:solidFill>
                </a:rPr>
              </a:br>
              <a:r>
                <a:rPr lang="en-GB" sz="1400" i="1" dirty="0" smtClean="0">
                  <a:solidFill>
                    <a:schemeClr val="bg1"/>
                  </a:solidFill>
                </a:rPr>
                <a:t>cyber, air, space, ground, naval and underwater systems, medical response, C4ISR, sensors, digital transformation, energy resilience, materials, components, etc.</a:t>
              </a:r>
              <a:endParaRPr lang="en-GB" sz="1600" dirty="0">
                <a:solidFill>
                  <a:srgbClr val="FF5AFB"/>
                </a:solidFill>
              </a:endParaRPr>
            </a:p>
          </p:txBody>
        </p:sp>
        <p:sp>
          <p:nvSpPr>
            <p:cNvPr id="38" name="Hexagon 37"/>
            <p:cNvSpPr/>
            <p:nvPr/>
          </p:nvSpPr>
          <p:spPr>
            <a:xfrm>
              <a:off x="130848" y="2777134"/>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INDUSTRIAL TECHNOLOGY</a:t>
              </a:r>
            </a:p>
            <a:p>
              <a:pPr algn="ctr"/>
              <a:r>
                <a:rPr lang="en-GB" sz="2400" dirty="0" smtClean="0"/>
                <a:t/>
              </a:r>
              <a:br>
                <a:rPr lang="en-GB" sz="2400" dirty="0" smtClean="0"/>
              </a:br>
              <a:r>
                <a:rPr lang="en-GB" sz="1400" i="1" dirty="0" smtClean="0"/>
                <a:t>robotics &amp; automation, nanotechnology, industrial biotech, photonics, advanced materials, advanced manufacturing tech</a:t>
              </a:r>
              <a:endParaRPr lang="en-GB" sz="1600" dirty="0"/>
            </a:p>
          </p:txBody>
        </p:sp>
        <p:sp>
          <p:nvSpPr>
            <p:cNvPr id="39" name="Hexagon 38"/>
            <p:cNvSpPr/>
            <p:nvPr/>
          </p:nvSpPr>
          <p:spPr>
            <a:xfrm>
              <a:off x="2475174" y="411158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SEMICON</a:t>
              </a:r>
            </a:p>
            <a:p>
              <a:pPr algn="ctr"/>
              <a:r>
                <a:rPr lang="en-GB" sz="2000" b="1" dirty="0" smtClean="0">
                  <a:solidFill>
                    <a:srgbClr val="FF5AFB"/>
                  </a:solidFill>
                </a:rPr>
                <a:t>TECHNOLOGY</a:t>
              </a:r>
            </a:p>
            <a:p>
              <a:pPr algn="ctr"/>
              <a:endParaRPr lang="en-GB" sz="2000" b="1" dirty="0" smtClean="0">
                <a:solidFill>
                  <a:srgbClr val="FF5AFB"/>
                </a:solidFill>
              </a:endParaRPr>
            </a:p>
            <a:p>
              <a:pPr algn="ctr"/>
              <a:r>
                <a:rPr lang="en-GB" sz="1400" i="1" dirty="0" smtClean="0"/>
                <a:t>IP, components, systems, energy efficient solutions, materials, wafers, design tools, processing and manufacturing</a:t>
              </a:r>
              <a:endParaRPr lang="en-GB" sz="1600" i="1" dirty="0"/>
            </a:p>
          </p:txBody>
        </p:sp>
        <p:sp>
          <p:nvSpPr>
            <p:cNvPr id="40" name="Hexagon 39"/>
            <p:cNvSpPr/>
            <p:nvPr/>
          </p:nvSpPr>
          <p:spPr>
            <a:xfrm>
              <a:off x="2463599" y="139638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SEMICON CHIPS</a:t>
              </a:r>
            </a:p>
            <a:p>
              <a:pPr algn="ctr"/>
              <a:endParaRPr lang="en-GB" sz="2000" b="1" dirty="0" smtClean="0">
                <a:solidFill>
                  <a:srgbClr val="FF5AFB"/>
                </a:solidFill>
              </a:endParaRPr>
            </a:p>
            <a:p>
              <a:pPr algn="ctr"/>
              <a:r>
                <a:rPr lang="en-GB" sz="1400" i="1" dirty="0" smtClean="0">
                  <a:solidFill>
                    <a:schemeClr val="bg1"/>
                  </a:solidFill>
                </a:rPr>
                <a:t>Development, production and commercialization of new semiconductor chips for digital applications</a:t>
              </a:r>
              <a:endParaRPr lang="en-GB" sz="1400" i="1" dirty="0">
                <a:solidFill>
                  <a:schemeClr val="bg1"/>
                </a:solidFill>
              </a:endParaRPr>
            </a:p>
          </p:txBody>
        </p:sp>
        <p:sp>
          <p:nvSpPr>
            <p:cNvPr id="41" name="Hexagon 40"/>
            <p:cNvSpPr/>
            <p:nvPr/>
          </p:nvSpPr>
          <p:spPr>
            <a:xfrm>
              <a:off x="9187921" y="275340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LIFE SCIENCES &amp; HEALTH</a:t>
              </a:r>
            </a:p>
            <a:p>
              <a:pPr algn="ctr"/>
              <a:r>
                <a:rPr lang="en-GB" sz="2000" dirty="0" smtClean="0"/>
                <a:t/>
              </a:r>
              <a:br>
                <a:rPr lang="en-GB" sz="2000" dirty="0" smtClean="0"/>
              </a:br>
              <a:r>
                <a:rPr lang="en-GB" sz="1400" i="1" dirty="0" smtClean="0"/>
                <a:t>therapeutics, vaccines, medtech, diagnostics, digital health, services, products and AI</a:t>
              </a:r>
              <a:endParaRPr lang="en-GB" sz="1400" dirty="0"/>
            </a:p>
          </p:txBody>
        </p:sp>
        <p:sp>
          <p:nvSpPr>
            <p:cNvPr id="3" name="Hexagon 2"/>
            <p:cNvSpPr>
              <a:spLocks noChangeAspect="1"/>
            </p:cNvSpPr>
            <p:nvPr/>
          </p:nvSpPr>
          <p:spPr>
            <a:xfrm>
              <a:off x="4850967" y="2899800"/>
              <a:ext cx="2480542" cy="2138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smtClean="0"/>
                <a:t>ENABLING SECTORS</a:t>
              </a:r>
              <a:endParaRPr lang="en-GB" sz="2400" b="1" dirty="0"/>
            </a:p>
          </p:txBody>
        </p:sp>
      </p:grpSp>
    </p:spTree>
    <p:extLst>
      <p:ext uri="{BB962C8B-B14F-4D97-AF65-F5344CB8AC3E}">
        <p14:creationId xmlns:p14="http://schemas.microsoft.com/office/powerpoint/2010/main" val="1981757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3" y="517659"/>
            <a:ext cx="8784462" cy="1025831"/>
          </a:xfrm>
        </p:spPr>
        <p:txBody>
          <a:bodyPr/>
          <a:lstStyle/>
          <a:p>
            <a:r>
              <a:rPr lang="en-GB" dirty="0" smtClean="0"/>
              <a:t>Digital &amp; CCS: Target Areas</a:t>
            </a:r>
            <a:br>
              <a:rPr lang="en-GB" dirty="0" smtClean="0"/>
            </a:br>
            <a:r>
              <a:rPr lang="en-US" sz="1600" dirty="0"/>
              <a:t>Digital and Cultural and Creative Sectors contribute to strengthening the EU’s competitiveness, digital independence and strategic autonomy, with a focus on data, communication technologies, services and products that facilitate digital transition and address societal challenges.</a:t>
            </a:r>
            <a:br>
              <a:rPr lang="en-US" sz="1600" dirty="0"/>
            </a:br>
            <a:endParaRPr lang="en-GB" dirty="0"/>
          </a:p>
        </p:txBody>
      </p:sp>
      <p:sp>
        <p:nvSpPr>
          <p:cNvPr id="27" name="Text Placeholder 27">
            <a:extLst>
              <a:ext uri="{FF2B5EF4-FFF2-40B4-BE49-F238E27FC236}">
                <a16:creationId xmlns:a16="http://schemas.microsoft.com/office/drawing/2014/main" id="{3E73E594-BB3F-CA44-8871-24BB3A47A493}"/>
              </a:ext>
            </a:extLst>
          </p:cNvPr>
          <p:cNvSpPr>
            <a:spLocks noGrp="1"/>
          </p:cNvSpPr>
          <p:nvPr>
            <p:ph type="body" sz="quarter" idx="4294967295"/>
          </p:nvPr>
        </p:nvSpPr>
        <p:spPr>
          <a:xfrm>
            <a:off x="9047757" y="383371"/>
            <a:ext cx="1728000" cy="709613"/>
          </a:xfrm>
          <a:prstGeom prst="rect">
            <a:avLst/>
          </a:prstGeom>
        </p:spPr>
        <p:txBody>
          <a:bodyPr anchor="b"/>
          <a:lstStyle/>
          <a:p>
            <a:pPr marL="0" indent="0" algn="ctr">
              <a:buNone/>
            </a:pPr>
            <a:r>
              <a:rPr lang="en-US" dirty="0" smtClean="0">
                <a:solidFill>
                  <a:schemeClr val="bg1"/>
                </a:solidFill>
              </a:rPr>
              <a:t>€1156m</a:t>
            </a:r>
            <a:endParaRPr lang="en-US" dirty="0">
              <a:solidFill>
                <a:schemeClr val="bg1"/>
              </a:solidFill>
            </a:endParaRPr>
          </a:p>
        </p:txBody>
      </p:sp>
      <p:sp>
        <p:nvSpPr>
          <p:cNvPr id="30" name="Text Placeholder 26">
            <a:extLst>
              <a:ext uri="{FF2B5EF4-FFF2-40B4-BE49-F238E27FC236}">
                <a16:creationId xmlns:a16="http://schemas.microsoft.com/office/drawing/2014/main" id="{1EC2A06C-9658-BF48-BA8E-6ACCF3598EB6}"/>
              </a:ext>
            </a:extLst>
          </p:cNvPr>
          <p:cNvSpPr>
            <a:spLocks noGrp="1"/>
          </p:cNvSpPr>
          <p:nvPr>
            <p:ph type="body" sz="quarter" idx="4294967295"/>
          </p:nvPr>
        </p:nvSpPr>
        <p:spPr>
          <a:xfrm>
            <a:off x="9029616" y="1078895"/>
            <a:ext cx="1728000" cy="549274"/>
          </a:xfrm>
          <a:prstGeom prst="rect">
            <a:avLst/>
          </a:prstGeom>
        </p:spPr>
        <p:txBody>
          <a:bodyPr>
            <a:normAutofit fontScale="92500" lnSpcReduction="10000"/>
          </a:bodyPr>
          <a:lstStyle/>
          <a:p>
            <a:pPr marL="0" indent="0" algn="ctr">
              <a:buNone/>
            </a:pPr>
            <a:r>
              <a:rPr lang="en-US" sz="1400" i="1" dirty="0" smtClean="0">
                <a:solidFill>
                  <a:schemeClr val="bg1"/>
                </a:solidFill>
              </a:rPr>
              <a:t>ITI Budget </a:t>
            </a:r>
          </a:p>
          <a:p>
            <a:pPr marL="0" indent="0" algn="ctr">
              <a:buNone/>
            </a:pPr>
            <a:r>
              <a:rPr lang="en-US" sz="1400" i="1" dirty="0" smtClean="0">
                <a:solidFill>
                  <a:schemeClr val="bg1"/>
                </a:solidFill>
              </a:rPr>
              <a:t>2022-2027</a:t>
            </a:r>
            <a:endParaRPr lang="en-US" sz="1400" i="1" dirty="0">
              <a:solidFill>
                <a:schemeClr val="bg1"/>
              </a:solidFill>
            </a:endParaRPr>
          </a:p>
        </p:txBody>
      </p:sp>
      <p:sp>
        <p:nvSpPr>
          <p:cNvPr id="28" name="Text Placeholder 2"/>
          <p:cNvSpPr>
            <a:spLocks noGrp="1"/>
          </p:cNvSpPr>
          <p:nvPr>
            <p:ph type="body" sz="quarter" idx="10"/>
          </p:nvPr>
        </p:nvSpPr>
        <p:spPr>
          <a:xfrm>
            <a:off x="227013" y="119063"/>
            <a:ext cx="6947510" cy="197490"/>
          </a:xfrm>
        </p:spPr>
        <p:txBody>
          <a:bodyPr/>
          <a:lstStyle/>
          <a:p>
            <a:r>
              <a:rPr lang="en-US" dirty="0" smtClean="0"/>
              <a:t>InvestEU product overview</a:t>
            </a:r>
            <a:endParaRPr lang="en-US" dirty="0"/>
          </a:p>
        </p:txBody>
      </p:sp>
      <p:grpSp>
        <p:nvGrpSpPr>
          <p:cNvPr id="29" name="Group 28"/>
          <p:cNvGrpSpPr/>
          <p:nvPr/>
        </p:nvGrpSpPr>
        <p:grpSpPr>
          <a:xfrm>
            <a:off x="177148" y="1558439"/>
            <a:ext cx="11840041" cy="5173666"/>
            <a:chOff x="188723" y="1396389"/>
            <a:chExt cx="11840041" cy="5173666"/>
          </a:xfrm>
        </p:grpSpPr>
        <p:sp>
          <p:nvSpPr>
            <p:cNvPr id="42" name="Hexagon 41"/>
            <p:cNvSpPr/>
            <p:nvPr/>
          </p:nvSpPr>
          <p:spPr>
            <a:xfrm>
              <a:off x="6793441" y="139638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BLOCKCHAIN, DISTRIBUTED </a:t>
              </a:r>
              <a:r>
                <a:rPr lang="en-GB" sz="2000" b="1" dirty="0">
                  <a:solidFill>
                    <a:srgbClr val="FF5AFB"/>
                  </a:solidFill>
                </a:rPr>
                <a:t>LEDGER TECH</a:t>
              </a:r>
              <a:br>
                <a:rPr lang="en-GB" sz="2000" b="1" dirty="0">
                  <a:solidFill>
                    <a:srgbClr val="FF5AFB"/>
                  </a:solidFill>
                </a:rPr>
              </a:br>
              <a:r>
                <a:rPr lang="en-GB" sz="1400" i="1" dirty="0" smtClean="0"/>
                <a:t>revolutionizing </a:t>
              </a:r>
              <a:r>
                <a:rPr lang="en-GB" sz="1400" i="1" dirty="0"/>
                <a:t>storage and sharing of information and transactions using blockchain technology</a:t>
              </a:r>
              <a:endParaRPr lang="en-GB" sz="2000" i="1" dirty="0"/>
            </a:p>
          </p:txBody>
        </p:sp>
        <p:sp>
          <p:nvSpPr>
            <p:cNvPr id="43" name="Hexagon 42"/>
            <p:cNvSpPr/>
            <p:nvPr/>
          </p:nvSpPr>
          <p:spPr>
            <a:xfrm>
              <a:off x="6805016" y="4113376"/>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5AFB"/>
                  </a:solidFill>
                </a:rPr>
                <a:t>QUANTUM COMPUTING </a:t>
              </a:r>
              <a:r>
                <a:rPr lang="en-GB" b="1" dirty="0" smtClean="0">
                  <a:solidFill>
                    <a:srgbClr val="FF5AFB"/>
                  </a:solidFill>
                </a:rPr>
                <a:t> &amp; OTHER </a:t>
              </a:r>
              <a:r>
                <a:rPr lang="en-GB" b="1" dirty="0">
                  <a:solidFill>
                    <a:srgbClr val="FF5AFB"/>
                  </a:solidFill>
                </a:rPr>
                <a:t>DIGITAL</a:t>
              </a:r>
              <a:endParaRPr lang="en-GB" b="1" dirty="0" smtClean="0">
                <a:solidFill>
                  <a:srgbClr val="FF5AFB"/>
                </a:solidFill>
              </a:endParaRPr>
            </a:p>
            <a:p>
              <a:pPr algn="ctr"/>
              <a:r>
                <a:rPr lang="en-GB" sz="1400" i="1" dirty="0"/>
                <a:t>quantum communications systems, computers </a:t>
              </a:r>
              <a:r>
                <a:rPr lang="en-GB" sz="1400" i="1" dirty="0" smtClean="0"/>
                <a:t>&amp; sensing devices.</a:t>
              </a:r>
              <a:endParaRPr lang="en-GB" sz="1400" i="1" dirty="0"/>
            </a:p>
            <a:p>
              <a:pPr algn="ctr"/>
              <a:r>
                <a:rPr lang="en-GB" sz="1400" i="1" dirty="0" smtClean="0"/>
                <a:t>other </a:t>
              </a:r>
              <a:r>
                <a:rPr lang="en-GB" sz="1400" i="1" dirty="0"/>
                <a:t>emerging digital technologies such as cloud </a:t>
              </a:r>
              <a:r>
                <a:rPr lang="en-GB" sz="1400" i="1" dirty="0" smtClean="0"/>
                <a:t>computing, </a:t>
              </a:r>
              <a:r>
                <a:rPr lang="en-GB" sz="1400" i="1" dirty="0"/>
                <a:t>IoT, 5g-based </a:t>
              </a:r>
              <a:r>
                <a:rPr lang="en-GB" sz="1400" i="1" dirty="0" smtClean="0"/>
                <a:t>services, microelectro.</a:t>
              </a:r>
              <a:endParaRPr lang="en-GB" sz="1600" i="1" dirty="0"/>
            </a:p>
          </p:txBody>
        </p:sp>
        <p:sp>
          <p:nvSpPr>
            <p:cNvPr id="44" name="Hexagon 43"/>
            <p:cNvSpPr/>
            <p:nvPr/>
          </p:nvSpPr>
          <p:spPr>
            <a:xfrm>
              <a:off x="188723" y="2777134"/>
              <a:ext cx="2849745" cy="2456679"/>
            </a:xfrm>
            <a:prstGeom prst="hexagon">
              <a:avLst/>
            </a:prstGeom>
            <a:solidFill>
              <a:schemeClr val="accent1">
                <a:lumMod val="75000"/>
              </a:schemeClr>
            </a:solidFill>
            <a:ln w="57150">
              <a:solidFill>
                <a:srgbClr val="FE59F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EDUCATION TECH</a:t>
              </a:r>
              <a:r>
                <a:rPr lang="en-GB" sz="2400" dirty="0" smtClean="0"/>
                <a:t/>
              </a:r>
              <a:br>
                <a:rPr lang="en-GB" sz="2400" dirty="0" smtClean="0"/>
              </a:br>
              <a:endParaRPr lang="en-GB" sz="2400" dirty="0" smtClean="0"/>
            </a:p>
            <a:p>
              <a:pPr algn="ctr"/>
              <a:r>
                <a:rPr lang="en-GB" sz="1400" i="1" dirty="0" smtClean="0">
                  <a:solidFill>
                    <a:schemeClr val="bg1"/>
                  </a:solidFill>
                </a:rPr>
                <a:t>activities </a:t>
              </a:r>
              <a:r>
                <a:rPr lang="en-GB" sz="1400" i="1" dirty="0">
                  <a:solidFill>
                    <a:schemeClr val="bg1"/>
                  </a:solidFill>
                </a:rPr>
                <a:t>related to education and training including projects promoting digital tools that influence learning, access to ICT, etc.</a:t>
              </a:r>
              <a:endParaRPr lang="en-GB" sz="1600" dirty="0"/>
            </a:p>
          </p:txBody>
        </p:sp>
        <p:sp>
          <p:nvSpPr>
            <p:cNvPr id="45" name="Hexagon 44"/>
            <p:cNvSpPr/>
            <p:nvPr/>
          </p:nvSpPr>
          <p:spPr>
            <a:xfrm>
              <a:off x="2533049" y="4111589"/>
              <a:ext cx="2849745" cy="2456679"/>
            </a:xfrm>
            <a:prstGeom prst="hexagon">
              <a:avLst/>
            </a:prstGeom>
            <a:solidFill>
              <a:schemeClr val="accent1">
                <a:lumMod val="75000"/>
              </a:schemeClr>
            </a:solidFill>
            <a:ln w="57150">
              <a:solidFill>
                <a:srgbClr val="FE59F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smtClean="0">
                  <a:solidFill>
                    <a:srgbClr val="FF5AFB"/>
                  </a:solidFill>
                </a:rPr>
                <a:t>CULTURAL &amp; CREATIVE</a:t>
              </a:r>
            </a:p>
            <a:p>
              <a:pPr algn="ctr"/>
              <a:endParaRPr lang="en-GB" sz="2000" b="1" dirty="0" smtClean="0">
                <a:solidFill>
                  <a:srgbClr val="FF5AFB"/>
                </a:solidFill>
              </a:endParaRPr>
            </a:p>
            <a:p>
              <a:pPr algn="ctr"/>
              <a:r>
                <a:rPr lang="en-GB" sz="1400" i="1" dirty="0"/>
                <a:t>activities in cultural and creative sectors, including audiovisual content production, news media sector and others (music, live performance, etc)</a:t>
              </a:r>
              <a:endParaRPr lang="en-GB" sz="1600" i="1" dirty="0"/>
            </a:p>
          </p:txBody>
        </p:sp>
        <p:sp>
          <p:nvSpPr>
            <p:cNvPr id="46" name="Hexagon 45"/>
            <p:cNvSpPr/>
            <p:nvPr/>
          </p:nvSpPr>
          <p:spPr>
            <a:xfrm>
              <a:off x="2521474" y="1396389"/>
              <a:ext cx="2849745" cy="245667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5AFB"/>
                  </a:solidFill>
                </a:rPr>
                <a:t>ARTIFICIAL </a:t>
              </a:r>
              <a:r>
                <a:rPr lang="en-GB" sz="2000" b="1" dirty="0" smtClean="0">
                  <a:solidFill>
                    <a:srgbClr val="FF5AFB"/>
                  </a:solidFill>
                </a:rPr>
                <a:t>INTELLIGENCE</a:t>
              </a:r>
            </a:p>
            <a:p>
              <a:pPr algn="ctr"/>
              <a:endParaRPr lang="en-GB" sz="2000" b="1" dirty="0" smtClean="0">
                <a:solidFill>
                  <a:srgbClr val="FF5AFB"/>
                </a:solidFill>
              </a:endParaRPr>
            </a:p>
            <a:p>
              <a:pPr algn="ctr"/>
              <a:r>
                <a:rPr lang="en-GB" sz="1400" i="1" dirty="0" smtClean="0"/>
                <a:t>applications </a:t>
              </a:r>
              <a:r>
                <a:rPr lang="en-GB" sz="1400" i="1" dirty="0"/>
                <a:t>of AI in areas such as speech recognition, natural language processing, data analytics, etc.</a:t>
              </a:r>
              <a:endParaRPr lang="en-GB" sz="1400" dirty="0"/>
            </a:p>
          </p:txBody>
        </p:sp>
        <p:sp>
          <p:nvSpPr>
            <p:cNvPr id="47" name="Hexagon 46"/>
            <p:cNvSpPr/>
            <p:nvPr/>
          </p:nvSpPr>
          <p:spPr>
            <a:xfrm>
              <a:off x="9150522" y="2741125"/>
              <a:ext cx="2878242" cy="248124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smtClean="0">
                  <a:solidFill>
                    <a:srgbClr val="FF5AFB"/>
                  </a:solidFill>
                </a:rPr>
                <a:t> </a:t>
              </a:r>
              <a:r>
                <a:rPr lang="en-GB" sz="2000" b="1" dirty="0" smtClean="0">
                  <a:solidFill>
                    <a:srgbClr val="FF5AFB"/>
                  </a:solidFill>
                </a:rPr>
                <a:t>CYBER SECURITY</a:t>
              </a:r>
              <a:br>
                <a:rPr lang="en-GB" sz="2000" b="1" dirty="0" smtClean="0">
                  <a:solidFill>
                    <a:srgbClr val="FF5AFB"/>
                  </a:solidFill>
                </a:rPr>
              </a:br>
              <a:endParaRPr lang="en-GB" sz="2000" b="1" dirty="0" smtClean="0">
                <a:solidFill>
                  <a:srgbClr val="FF5AFB"/>
                </a:solidFill>
              </a:endParaRPr>
            </a:p>
            <a:p>
              <a:pPr algn="ctr"/>
              <a:r>
                <a:rPr lang="en-GB" sz="1400" i="1" dirty="0" smtClean="0">
                  <a:solidFill>
                    <a:schemeClr val="bg1"/>
                  </a:solidFill>
                </a:rPr>
                <a:t>security of services</a:t>
              </a:r>
              <a:r>
                <a:rPr lang="en-GB" sz="1400" i="1" dirty="0">
                  <a:solidFill>
                    <a:schemeClr val="bg1"/>
                  </a:solidFill>
                </a:rPr>
                <a:t>, connected objects, </a:t>
              </a:r>
              <a:r>
                <a:rPr lang="en-GB" sz="1400" i="1" dirty="0" smtClean="0">
                  <a:solidFill>
                    <a:schemeClr val="bg1"/>
                  </a:solidFill>
                </a:rPr>
                <a:t>resilience </a:t>
              </a:r>
              <a:r>
                <a:rPr lang="en-GB" sz="1400" i="1" dirty="0">
                  <a:solidFill>
                    <a:schemeClr val="bg1"/>
                  </a:solidFill>
                </a:rPr>
                <a:t>against</a:t>
              </a:r>
              <a:br>
                <a:rPr lang="en-GB" sz="1400" i="1" dirty="0">
                  <a:solidFill>
                    <a:schemeClr val="bg1"/>
                  </a:solidFill>
                </a:rPr>
              </a:br>
              <a:r>
                <a:rPr lang="en-GB" sz="1400" i="1" dirty="0">
                  <a:solidFill>
                    <a:schemeClr val="bg1"/>
                  </a:solidFill>
                </a:rPr>
                <a:t>cyberattacks, notably </a:t>
              </a:r>
              <a:r>
                <a:rPr lang="en-GB" sz="1400" i="1" dirty="0" smtClean="0">
                  <a:solidFill>
                    <a:schemeClr val="bg1"/>
                  </a:solidFill>
                </a:rPr>
                <a:t>critical</a:t>
              </a:r>
              <a:r>
                <a:rPr lang="en-GB" sz="1400" i="1" dirty="0">
                  <a:solidFill>
                    <a:schemeClr val="bg1"/>
                  </a:solidFill>
                </a:rPr>
                <a:t/>
              </a:r>
              <a:br>
                <a:rPr lang="en-GB" sz="1400" i="1" dirty="0">
                  <a:solidFill>
                    <a:schemeClr val="bg1"/>
                  </a:solidFill>
                </a:rPr>
              </a:br>
              <a:r>
                <a:rPr lang="en-GB" sz="1400" i="1" dirty="0" smtClean="0">
                  <a:solidFill>
                    <a:schemeClr val="bg1"/>
                  </a:solidFill>
                </a:rPr>
                <a:t>infrastructure</a:t>
              </a:r>
              <a:endParaRPr lang="en-GB" sz="1400" i="1" dirty="0">
                <a:solidFill>
                  <a:schemeClr val="bg1"/>
                </a:solidFill>
              </a:endParaRPr>
            </a:p>
          </p:txBody>
        </p:sp>
        <p:sp>
          <p:nvSpPr>
            <p:cNvPr id="48" name="Hexagon 47"/>
            <p:cNvSpPr>
              <a:spLocks noChangeAspect="1"/>
            </p:cNvSpPr>
            <p:nvPr/>
          </p:nvSpPr>
          <p:spPr>
            <a:xfrm>
              <a:off x="4850967" y="2899800"/>
              <a:ext cx="2480542" cy="2138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t>DIGITAL </a:t>
              </a:r>
              <a:endParaRPr lang="en-GB" sz="2400" b="1" dirty="0" smtClean="0"/>
            </a:p>
            <a:p>
              <a:pPr algn="ctr"/>
              <a:r>
                <a:rPr lang="en-GB" sz="2400" b="1" dirty="0" smtClean="0"/>
                <a:t>&amp;</a:t>
              </a:r>
            </a:p>
            <a:p>
              <a:pPr algn="ctr"/>
              <a:r>
                <a:rPr lang="en-GB" sz="2400" b="1" dirty="0" smtClean="0"/>
                <a:t>CULTURAL CREATIVE</a:t>
              </a:r>
              <a:endParaRPr lang="en-GB" sz="2400" b="1" dirty="0"/>
            </a:p>
          </p:txBody>
        </p:sp>
      </p:grpSp>
    </p:spTree>
    <p:extLst>
      <p:ext uri="{BB962C8B-B14F-4D97-AF65-F5344CB8AC3E}">
        <p14:creationId xmlns:p14="http://schemas.microsoft.com/office/powerpoint/2010/main" val="431726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413" y="298151"/>
            <a:ext cx="9586290" cy="1025831"/>
          </a:xfrm>
        </p:spPr>
        <p:txBody>
          <a:bodyPr/>
          <a:lstStyle/>
          <a:p>
            <a:r>
              <a:rPr lang="en-GB" dirty="0" smtClean="0"/>
              <a:t>Social Impact Equity Product (SISW) </a:t>
            </a:r>
            <a:endParaRPr lang="en-GB" dirty="0">
              <a:solidFill>
                <a:srgbClr val="FF0000"/>
              </a:solidFill>
            </a:endParaRPr>
          </a:p>
        </p:txBody>
      </p:sp>
      <p:sp>
        <p:nvSpPr>
          <p:cNvPr id="8" name="Freeform 7"/>
          <p:cNvSpPr/>
          <p:nvPr/>
        </p:nvSpPr>
        <p:spPr>
          <a:xfrm>
            <a:off x="2021976" y="889106"/>
            <a:ext cx="2457317" cy="2824503"/>
          </a:xfrm>
          <a:custGeom>
            <a:avLst/>
            <a:gdLst>
              <a:gd name="connsiteX0" fmla="*/ 0 w 2209542"/>
              <a:gd name="connsiteY0" fmla="*/ 961151 h 1922301"/>
              <a:gd name="connsiteX1" fmla="*/ 480575 w 2209542"/>
              <a:gd name="connsiteY1" fmla="*/ 0 h 1922301"/>
              <a:gd name="connsiteX2" fmla="*/ 1728967 w 2209542"/>
              <a:gd name="connsiteY2" fmla="*/ 0 h 1922301"/>
              <a:gd name="connsiteX3" fmla="*/ 2209542 w 2209542"/>
              <a:gd name="connsiteY3" fmla="*/ 961151 h 1922301"/>
              <a:gd name="connsiteX4" fmla="*/ 1728967 w 2209542"/>
              <a:gd name="connsiteY4" fmla="*/ 1922301 h 1922301"/>
              <a:gd name="connsiteX5" fmla="*/ 480575 w 2209542"/>
              <a:gd name="connsiteY5" fmla="*/ 1922301 h 1922301"/>
              <a:gd name="connsiteX6" fmla="*/ 0 w 2209542"/>
              <a:gd name="connsiteY6" fmla="*/ 961151 h 19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542" h="1922301">
                <a:moveTo>
                  <a:pt x="1104770" y="0"/>
                </a:moveTo>
                <a:lnTo>
                  <a:pt x="2209541" y="418100"/>
                </a:lnTo>
                <a:lnTo>
                  <a:pt x="2209541" y="1504201"/>
                </a:lnTo>
                <a:lnTo>
                  <a:pt x="1104770" y="1922301"/>
                </a:lnTo>
                <a:lnTo>
                  <a:pt x="1" y="1504201"/>
                </a:lnTo>
                <a:lnTo>
                  <a:pt x="1" y="418100"/>
                </a:lnTo>
                <a:lnTo>
                  <a:pt x="110477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559" tIns="344321" rIns="299560" bIns="344320"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accent2"/>
                </a:solidFill>
              </a:rPr>
              <a:t>SOCIAL ENTERPRISES</a:t>
            </a:r>
          </a:p>
          <a:p>
            <a:pPr lvl="0" algn="ctr" defTabSz="533400">
              <a:lnSpc>
                <a:spcPct val="90000"/>
              </a:lnSpc>
              <a:spcBef>
                <a:spcPct val="0"/>
              </a:spcBef>
              <a:spcAft>
                <a:spcPct val="35000"/>
              </a:spcAft>
            </a:pPr>
            <a:r>
              <a:rPr lang="en-US" sz="1400" i="1" kern="1200" dirty="0" smtClean="0">
                <a:solidFill>
                  <a:schemeClr val="bg1"/>
                </a:solidFill>
              </a:rPr>
              <a:t>Developmental type of interventions, including investments in or alongside intermediaries (linked to) incubators and accelerators. </a:t>
            </a:r>
            <a:r>
              <a:rPr lang="en-US" sz="1400" kern="1200" dirty="0" smtClean="0">
                <a:solidFill>
                  <a:schemeClr val="accent2"/>
                </a:solidFill>
              </a:rPr>
              <a:t> </a:t>
            </a:r>
            <a:endParaRPr lang="en-US" sz="1400" kern="1200" dirty="0">
              <a:solidFill>
                <a:schemeClr val="accent2"/>
              </a:solidFill>
            </a:endParaRPr>
          </a:p>
        </p:txBody>
      </p:sp>
      <p:sp>
        <p:nvSpPr>
          <p:cNvPr id="9" name="Freeform 8"/>
          <p:cNvSpPr/>
          <p:nvPr/>
        </p:nvSpPr>
        <p:spPr>
          <a:xfrm>
            <a:off x="4638179" y="2440255"/>
            <a:ext cx="2457317" cy="2824503"/>
          </a:xfrm>
          <a:custGeom>
            <a:avLst/>
            <a:gdLst>
              <a:gd name="connsiteX0" fmla="*/ 0 w 2209542"/>
              <a:gd name="connsiteY0" fmla="*/ 961151 h 1922301"/>
              <a:gd name="connsiteX1" fmla="*/ 480575 w 2209542"/>
              <a:gd name="connsiteY1" fmla="*/ 0 h 1922301"/>
              <a:gd name="connsiteX2" fmla="*/ 1728967 w 2209542"/>
              <a:gd name="connsiteY2" fmla="*/ 0 h 1922301"/>
              <a:gd name="connsiteX3" fmla="*/ 2209542 w 2209542"/>
              <a:gd name="connsiteY3" fmla="*/ 961151 h 1922301"/>
              <a:gd name="connsiteX4" fmla="*/ 1728967 w 2209542"/>
              <a:gd name="connsiteY4" fmla="*/ 1922301 h 1922301"/>
              <a:gd name="connsiteX5" fmla="*/ 480575 w 2209542"/>
              <a:gd name="connsiteY5" fmla="*/ 1922301 h 1922301"/>
              <a:gd name="connsiteX6" fmla="*/ 0 w 2209542"/>
              <a:gd name="connsiteY6" fmla="*/ 961151 h 19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542" h="1922301">
                <a:moveTo>
                  <a:pt x="1104770" y="0"/>
                </a:moveTo>
                <a:lnTo>
                  <a:pt x="2209541" y="418100"/>
                </a:lnTo>
                <a:lnTo>
                  <a:pt x="2209541" y="1504201"/>
                </a:lnTo>
                <a:lnTo>
                  <a:pt x="1104770" y="1922301"/>
                </a:lnTo>
                <a:lnTo>
                  <a:pt x="1" y="1504201"/>
                </a:lnTo>
                <a:lnTo>
                  <a:pt x="1" y="418100"/>
                </a:lnTo>
                <a:lnTo>
                  <a:pt x="110477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3859" tIns="458621" rIns="413860" bIns="458620" numCol="1" spcCol="1270" anchor="ctr" anchorCtr="0">
            <a:noAutofit/>
          </a:bodyPr>
          <a:lstStyle/>
          <a:p>
            <a:pPr lvl="0" algn="ctr" defTabSz="1333500">
              <a:lnSpc>
                <a:spcPct val="90000"/>
              </a:lnSpc>
              <a:spcBef>
                <a:spcPct val="0"/>
              </a:spcBef>
              <a:spcAft>
                <a:spcPct val="35000"/>
              </a:spcAft>
            </a:pPr>
            <a:r>
              <a:rPr lang="en-US" sz="3000" b="1" kern="1200" dirty="0" smtClean="0"/>
              <a:t>SOCIAL IMPACT</a:t>
            </a:r>
            <a:endParaRPr lang="en-US" sz="3000" b="1" kern="1200" dirty="0"/>
          </a:p>
        </p:txBody>
      </p:sp>
      <p:sp>
        <p:nvSpPr>
          <p:cNvPr id="11" name="Freeform 10"/>
          <p:cNvSpPr/>
          <p:nvPr/>
        </p:nvSpPr>
        <p:spPr>
          <a:xfrm>
            <a:off x="7442744" y="2440254"/>
            <a:ext cx="2457317" cy="2824503"/>
          </a:xfrm>
          <a:custGeom>
            <a:avLst/>
            <a:gdLst>
              <a:gd name="connsiteX0" fmla="*/ 0 w 2209542"/>
              <a:gd name="connsiteY0" fmla="*/ 961151 h 1922301"/>
              <a:gd name="connsiteX1" fmla="*/ 480575 w 2209542"/>
              <a:gd name="connsiteY1" fmla="*/ 0 h 1922301"/>
              <a:gd name="connsiteX2" fmla="*/ 1728967 w 2209542"/>
              <a:gd name="connsiteY2" fmla="*/ 0 h 1922301"/>
              <a:gd name="connsiteX3" fmla="*/ 2209542 w 2209542"/>
              <a:gd name="connsiteY3" fmla="*/ 961151 h 1922301"/>
              <a:gd name="connsiteX4" fmla="*/ 1728967 w 2209542"/>
              <a:gd name="connsiteY4" fmla="*/ 1922301 h 1922301"/>
              <a:gd name="connsiteX5" fmla="*/ 480575 w 2209542"/>
              <a:gd name="connsiteY5" fmla="*/ 1922301 h 1922301"/>
              <a:gd name="connsiteX6" fmla="*/ 0 w 2209542"/>
              <a:gd name="connsiteY6" fmla="*/ 961151 h 19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542" h="1922301">
                <a:moveTo>
                  <a:pt x="1104770" y="0"/>
                </a:moveTo>
                <a:lnTo>
                  <a:pt x="2209541" y="418100"/>
                </a:lnTo>
                <a:lnTo>
                  <a:pt x="2209541" y="1504201"/>
                </a:lnTo>
                <a:lnTo>
                  <a:pt x="1104770" y="1922301"/>
                </a:lnTo>
                <a:lnTo>
                  <a:pt x="1" y="1504201"/>
                </a:lnTo>
                <a:lnTo>
                  <a:pt x="1" y="418100"/>
                </a:lnTo>
                <a:lnTo>
                  <a:pt x="110477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559" tIns="344321" rIns="299560" bIns="344320"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accent2"/>
                </a:solidFill>
              </a:rPr>
              <a:t>SKILLS &amp; EDUCATION</a:t>
            </a:r>
          </a:p>
          <a:p>
            <a:pPr lvl="0" algn="ctr" defTabSz="533400">
              <a:lnSpc>
                <a:spcPct val="90000"/>
              </a:lnSpc>
              <a:spcBef>
                <a:spcPct val="0"/>
              </a:spcBef>
              <a:spcAft>
                <a:spcPct val="35000"/>
              </a:spcAft>
            </a:pPr>
            <a:r>
              <a:rPr lang="en-US" sz="1400" i="1" kern="1200" dirty="0" smtClean="0">
                <a:solidFill>
                  <a:schemeClr val="bg1"/>
                </a:solidFill>
              </a:rPr>
              <a:t>Investments in digital tools and tech solutions, including </a:t>
            </a:r>
            <a:r>
              <a:rPr lang="en-GB" sz="1400" i="1" kern="1200" dirty="0" smtClean="0"/>
              <a:t>Virtual Reality/Artificial Intelligence/Cloud platforms, etc.</a:t>
            </a:r>
            <a:endParaRPr lang="en-US" sz="1400" b="1" i="1" kern="1200" dirty="0">
              <a:solidFill>
                <a:schemeClr val="accent2"/>
              </a:solidFill>
            </a:endParaRPr>
          </a:p>
        </p:txBody>
      </p:sp>
      <p:sp>
        <p:nvSpPr>
          <p:cNvPr id="14" name="Freeform 13"/>
          <p:cNvSpPr/>
          <p:nvPr/>
        </p:nvSpPr>
        <p:spPr>
          <a:xfrm>
            <a:off x="2021975" y="4033497"/>
            <a:ext cx="2457317" cy="2824503"/>
          </a:xfrm>
          <a:custGeom>
            <a:avLst/>
            <a:gdLst>
              <a:gd name="connsiteX0" fmla="*/ 0 w 2209542"/>
              <a:gd name="connsiteY0" fmla="*/ 961151 h 1922301"/>
              <a:gd name="connsiteX1" fmla="*/ 480575 w 2209542"/>
              <a:gd name="connsiteY1" fmla="*/ 0 h 1922301"/>
              <a:gd name="connsiteX2" fmla="*/ 1728967 w 2209542"/>
              <a:gd name="connsiteY2" fmla="*/ 0 h 1922301"/>
              <a:gd name="connsiteX3" fmla="*/ 2209542 w 2209542"/>
              <a:gd name="connsiteY3" fmla="*/ 961151 h 1922301"/>
              <a:gd name="connsiteX4" fmla="*/ 1728967 w 2209542"/>
              <a:gd name="connsiteY4" fmla="*/ 1922301 h 1922301"/>
              <a:gd name="connsiteX5" fmla="*/ 480575 w 2209542"/>
              <a:gd name="connsiteY5" fmla="*/ 1922301 h 1922301"/>
              <a:gd name="connsiteX6" fmla="*/ 0 w 2209542"/>
              <a:gd name="connsiteY6" fmla="*/ 961151 h 19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542" h="1922301">
                <a:moveTo>
                  <a:pt x="1104770" y="0"/>
                </a:moveTo>
                <a:lnTo>
                  <a:pt x="2209541" y="418100"/>
                </a:lnTo>
                <a:lnTo>
                  <a:pt x="2209541" y="1504201"/>
                </a:lnTo>
                <a:lnTo>
                  <a:pt x="1104770" y="1922301"/>
                </a:lnTo>
                <a:lnTo>
                  <a:pt x="1" y="1504201"/>
                </a:lnTo>
                <a:lnTo>
                  <a:pt x="1" y="418100"/>
                </a:lnTo>
                <a:lnTo>
                  <a:pt x="110477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559" tIns="344321" rIns="299560" bIns="344320" numCol="1" spcCol="1270" anchor="ctr" anchorCtr="0">
            <a:noAutofit/>
          </a:bodyPr>
          <a:lstStyle/>
          <a:p>
            <a:pPr lvl="0" algn="ctr" defTabSz="533400">
              <a:lnSpc>
                <a:spcPct val="90000"/>
              </a:lnSpc>
              <a:spcBef>
                <a:spcPct val="0"/>
              </a:spcBef>
              <a:spcAft>
                <a:spcPct val="35000"/>
              </a:spcAft>
            </a:pPr>
            <a:r>
              <a:rPr lang="en-US" sz="2000" b="1" kern="1200" dirty="0" smtClean="0">
                <a:solidFill>
                  <a:schemeClr val="accent2"/>
                </a:solidFill>
              </a:rPr>
              <a:t>IMPACT INVESTING &amp; SOCIAL INNOVATION </a:t>
            </a:r>
          </a:p>
          <a:p>
            <a:pPr lvl="0" algn="ctr" defTabSz="533400">
              <a:lnSpc>
                <a:spcPct val="90000"/>
              </a:lnSpc>
              <a:spcBef>
                <a:spcPct val="0"/>
              </a:spcBef>
              <a:spcAft>
                <a:spcPct val="35000"/>
              </a:spcAft>
            </a:pPr>
            <a:r>
              <a:rPr lang="en-US" sz="1400" i="1" kern="1200" dirty="0" smtClean="0">
                <a:solidFill>
                  <a:schemeClr val="bg1"/>
                </a:solidFill>
              </a:rPr>
              <a:t>impact goals as an intrinsic part of their strategy and/or bring about social innovation + PbR/SIBs</a:t>
            </a:r>
            <a:endParaRPr lang="en-US" sz="1400" b="1" kern="1200" dirty="0">
              <a:solidFill>
                <a:schemeClr val="accent2"/>
              </a:solidFill>
            </a:endParaRPr>
          </a:p>
        </p:txBody>
      </p:sp>
      <p:sp>
        <p:nvSpPr>
          <p:cNvPr id="17" name="Text Placeholder 2"/>
          <p:cNvSpPr>
            <a:spLocks noGrp="1"/>
          </p:cNvSpPr>
          <p:nvPr>
            <p:ph type="body" sz="quarter" idx="10"/>
          </p:nvPr>
        </p:nvSpPr>
        <p:spPr>
          <a:xfrm>
            <a:off x="227013" y="84338"/>
            <a:ext cx="6947510" cy="197490"/>
          </a:xfrm>
        </p:spPr>
        <p:txBody>
          <a:bodyPr/>
          <a:lstStyle/>
          <a:p>
            <a:r>
              <a:rPr lang="en-US" dirty="0" smtClean="0"/>
              <a:t>InvestEU product overview</a:t>
            </a:r>
            <a:endParaRPr lang="en-US" dirty="0"/>
          </a:p>
        </p:txBody>
      </p:sp>
    </p:spTree>
    <p:extLst>
      <p:ext uri="{BB962C8B-B14F-4D97-AF65-F5344CB8AC3E}">
        <p14:creationId xmlns:p14="http://schemas.microsoft.com/office/powerpoint/2010/main" val="339791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2 - Breaker Pag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 - Closing slid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Palette">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 - Blank Slide">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 - Front Cover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 Agenda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 - Text &amp; bullet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 - Biographies (individual &amp; team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 - Quotes &amp; key messag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 - Key facts &amp; figur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 - Comparison slid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 - Steps &amp; timeline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 - Europe and country maps">
  <a:themeElements>
    <a:clrScheme name="EIF">
      <a:dk1>
        <a:srgbClr val="002082"/>
      </a:dk1>
      <a:lt1>
        <a:srgbClr val="FFFFFF"/>
      </a:lt1>
      <a:dk2>
        <a:srgbClr val="82003C"/>
      </a:dk2>
      <a:lt2>
        <a:srgbClr val="E7E6E6"/>
      </a:lt2>
      <a:accent1>
        <a:srgbClr val="002082"/>
      </a:accent1>
      <a:accent2>
        <a:srgbClr val="FE59FB"/>
      </a:accent2>
      <a:accent3>
        <a:srgbClr val="FDD406"/>
      </a:accent3>
      <a:accent4>
        <a:srgbClr val="E16002"/>
      </a:accent4>
      <a:accent5>
        <a:srgbClr val="036D77"/>
      </a:accent5>
      <a:accent6>
        <a:srgbClr val="07EBEF"/>
      </a:accent6>
      <a:hlink>
        <a:srgbClr val="6E50A0"/>
      </a:hlink>
      <a:folHlink>
        <a:srgbClr val="594183"/>
      </a:folHlink>
    </a:clrScheme>
    <a:fontScheme name="EI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19527</TotalTime>
  <Words>1655</Words>
  <Application>Microsoft Office PowerPoint</Application>
  <PresentationFormat>Widescreen</PresentationFormat>
  <Paragraphs>224</Paragraphs>
  <Slides>14</Slides>
  <Notes>4</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14</vt:i4>
      </vt:variant>
    </vt:vector>
  </HeadingPairs>
  <TitlesOfParts>
    <vt:vector size="33" baseType="lpstr">
      <vt:lpstr>Arial</vt:lpstr>
      <vt:lpstr>Calibri</vt:lpstr>
      <vt:lpstr>Canela Light</vt:lpstr>
      <vt:lpstr>Canela Text Light</vt:lpstr>
      <vt:lpstr>FS Lucas ExtraBold</vt:lpstr>
      <vt:lpstr>Times New Roman</vt:lpstr>
      <vt:lpstr>2 - Breaker Pages</vt:lpstr>
      <vt:lpstr>3 - Agendas</vt:lpstr>
      <vt:lpstr>5 - Text &amp; bullets</vt:lpstr>
      <vt:lpstr>6 - Biographies (individual &amp; teams)</vt:lpstr>
      <vt:lpstr>7 - Quotes &amp; key messages</vt:lpstr>
      <vt:lpstr>8 - Key facts &amp; figures</vt:lpstr>
      <vt:lpstr>10 - Comparison slides</vt:lpstr>
      <vt:lpstr>11 - Steps &amp; timelines</vt:lpstr>
      <vt:lpstr>16 - Europe and country maps</vt:lpstr>
      <vt:lpstr>17 - Closing slides</vt:lpstr>
      <vt:lpstr>Palette</vt:lpstr>
      <vt:lpstr>4 - Blank Slide</vt:lpstr>
      <vt:lpstr>1 - Front Covers</vt:lpstr>
      <vt:lpstr>PowerPoint Presentation</vt:lpstr>
      <vt:lpstr>PowerPoint Presentation</vt:lpstr>
      <vt:lpstr>EIF Equity Financial Intermediaries</vt:lpstr>
      <vt:lpstr>InvestEU Equity products</vt:lpstr>
      <vt:lpstr>Equity Product:  horizontal goals</vt:lpstr>
      <vt:lpstr>Capital Markets Union: Target Areas Product promoting capital markets and/or improving access to finance-based equity and debt investments for growth of European enterprises, diversification of sources of financing, strengthening solvency of the enterprises by sharing risk with private investors.</vt:lpstr>
      <vt:lpstr>Enabling Sectors: Target Areas Enabling sectors product seeks to support sectors that contribute to and sustain the EU’s technological sovereignty in critical industries/sectors</vt:lpstr>
      <vt:lpstr>Digital &amp; CCS: Target Areas Digital and Cultural and Creative Sectors contribute to strengthening the EU’s competitiveness, digital independence and strategic autonomy, with a focus on data, communication technologies, services and products that facilitate digital transition and address societal challenges. </vt:lpstr>
      <vt:lpstr>Social Impact Equity Product (SISW) </vt:lpstr>
      <vt:lpstr>Climate &amp; Environment: Target Areas (VC/PE funds) Climate &amp; Environmental Solutions supports research, development, demonstration, upscaling, commercialization and scaling of clean technologies of environmental sustainability solutions that contribute to EU Green Deal objectives.</vt:lpstr>
      <vt:lpstr>PowerPoint Presentation</vt:lpstr>
      <vt:lpstr>InvestEU IPO Initiative</vt:lpstr>
      <vt:lpstr>InvestEU ESCALAR – VC/PE scale-up funds</vt:lpstr>
      <vt:lpstr>InvestEU – how to apply</vt:lpstr>
    </vt:vector>
  </TitlesOfParts>
  <Company>European Investment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GAMAN Ana</dc:creator>
  <cp:lastModifiedBy>SPULIS Kriss</cp:lastModifiedBy>
  <cp:revision>413</cp:revision>
  <dcterms:created xsi:type="dcterms:W3CDTF">2021-12-06T17:41:40Z</dcterms:created>
  <dcterms:modified xsi:type="dcterms:W3CDTF">2022-04-04T11:39:39Z</dcterms:modified>
</cp:coreProperties>
</file>