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339" r:id="rId3"/>
    <p:sldId id="341" r:id="rId4"/>
    <p:sldId id="342" r:id="rId5"/>
    <p:sldId id="262" r:id="rId6"/>
    <p:sldId id="264" r:id="rId7"/>
    <p:sldId id="336" r:id="rId8"/>
  </p:sldIdLst>
  <p:sldSz cx="9144000" cy="6858000" type="screen4x3"/>
  <p:notesSz cx="6648450" cy="9850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C8CA"/>
    <a:srgbClr val="FFFFFF"/>
    <a:srgbClr val="5E6167"/>
    <a:srgbClr val="0054A5"/>
    <a:srgbClr val="0054A6"/>
    <a:srgbClr val="0C377B"/>
    <a:srgbClr val="1438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F4348D-AD1B-4E05-BFAF-82922F838479}" v="125" dt="2023-04-10T19:12:45.086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4" autoAdjust="0"/>
  </p:normalViewPr>
  <p:slideViewPr>
    <p:cSldViewPr snapToGrid="0" snapToObjects="1">
      <p:cViewPr varScale="1">
        <p:scale>
          <a:sx n="78" d="100"/>
          <a:sy n="78" d="100"/>
        </p:scale>
        <p:origin x="173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4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ülli Suurevälja" userId="36509500d8135715" providerId="LiveId" clId="{03F4348D-AD1B-4E05-BFAF-82922F838479}"/>
    <pc:docChg chg="undo custSel addSld delSld modSld sldOrd">
      <pc:chgData name="Külli Suurevälja" userId="36509500d8135715" providerId="LiveId" clId="{03F4348D-AD1B-4E05-BFAF-82922F838479}" dt="2023-04-11T11:17:27.087" v="1493" actId="20577"/>
      <pc:docMkLst>
        <pc:docMk/>
      </pc:docMkLst>
      <pc:sldChg chg="modSp mod">
        <pc:chgData name="Külli Suurevälja" userId="36509500d8135715" providerId="LiveId" clId="{03F4348D-AD1B-4E05-BFAF-82922F838479}" dt="2023-04-11T11:17:27.087" v="1493" actId="20577"/>
        <pc:sldMkLst>
          <pc:docMk/>
          <pc:sldMk cId="2778092313" sldId="260"/>
        </pc:sldMkLst>
        <pc:spChg chg="mod">
          <ac:chgData name="Külli Suurevälja" userId="36509500d8135715" providerId="LiveId" clId="{03F4348D-AD1B-4E05-BFAF-82922F838479}" dt="2023-04-11T11:17:09.325" v="1490" actId="1076"/>
          <ac:spMkLst>
            <pc:docMk/>
            <pc:sldMk cId="2778092313" sldId="260"/>
            <ac:spMk id="2" creationId="{00000000-0000-0000-0000-000000000000}"/>
          </ac:spMkLst>
        </pc:spChg>
        <pc:spChg chg="mod">
          <ac:chgData name="Külli Suurevälja" userId="36509500d8135715" providerId="LiveId" clId="{03F4348D-AD1B-4E05-BFAF-82922F838479}" dt="2023-04-11T11:17:27.087" v="1493" actId="20577"/>
          <ac:spMkLst>
            <pc:docMk/>
            <pc:sldMk cId="2778092313" sldId="260"/>
            <ac:spMk id="3" creationId="{00000000-0000-0000-0000-000000000000}"/>
          </ac:spMkLst>
        </pc:spChg>
      </pc:sldChg>
      <pc:sldChg chg="del">
        <pc:chgData name="Külli Suurevälja" userId="36509500d8135715" providerId="LiveId" clId="{03F4348D-AD1B-4E05-BFAF-82922F838479}" dt="2023-04-11T11:13:25.309" v="1410" actId="47"/>
        <pc:sldMkLst>
          <pc:docMk/>
          <pc:sldMk cId="3132619431" sldId="261"/>
        </pc:sldMkLst>
      </pc:sldChg>
      <pc:sldChg chg="modSp add mod">
        <pc:chgData name="Külli Suurevälja" userId="36509500d8135715" providerId="LiveId" clId="{03F4348D-AD1B-4E05-BFAF-82922F838479}" dt="2023-04-11T11:11:13.228" v="1388" actId="947"/>
        <pc:sldMkLst>
          <pc:docMk/>
          <pc:sldMk cId="0" sldId="262"/>
        </pc:sldMkLst>
        <pc:spChg chg="mod">
          <ac:chgData name="Külli Suurevälja" userId="36509500d8135715" providerId="LiveId" clId="{03F4348D-AD1B-4E05-BFAF-82922F838479}" dt="2023-04-10T17:50:42.307" v="914" actId="6549"/>
          <ac:spMkLst>
            <pc:docMk/>
            <pc:sldMk cId="0" sldId="262"/>
            <ac:spMk id="5122" creationId="{962FC34F-CADC-3F76-0E7F-5C466D52B2A1}"/>
          </ac:spMkLst>
        </pc:spChg>
        <pc:spChg chg="mod">
          <ac:chgData name="Külli Suurevälja" userId="36509500d8135715" providerId="LiveId" clId="{03F4348D-AD1B-4E05-BFAF-82922F838479}" dt="2023-04-11T11:11:13.228" v="1388" actId="947"/>
          <ac:spMkLst>
            <pc:docMk/>
            <pc:sldMk cId="0" sldId="262"/>
            <ac:spMk id="5123" creationId="{C2F75535-251A-76A9-4B8D-F24E76AA3CF8}"/>
          </ac:spMkLst>
        </pc:spChg>
      </pc:sldChg>
      <pc:sldChg chg="add del ord">
        <pc:chgData name="Külli Suurevälja" userId="36509500d8135715" providerId="LiveId" clId="{03F4348D-AD1B-4E05-BFAF-82922F838479}" dt="2023-04-11T11:13:33.610" v="1414" actId="47"/>
        <pc:sldMkLst>
          <pc:docMk/>
          <pc:sldMk cId="0" sldId="263"/>
        </pc:sldMkLst>
      </pc:sldChg>
      <pc:sldChg chg="addSp delSp modSp add mod">
        <pc:chgData name="Külli Suurevälja" userId="36509500d8135715" providerId="LiveId" clId="{03F4348D-AD1B-4E05-BFAF-82922F838479}" dt="2023-04-11T11:13:02.169" v="1409" actId="20577"/>
        <pc:sldMkLst>
          <pc:docMk/>
          <pc:sldMk cId="0" sldId="264"/>
        </pc:sldMkLst>
        <pc:spChg chg="mod">
          <ac:chgData name="Külli Suurevälja" userId="36509500d8135715" providerId="LiveId" clId="{03F4348D-AD1B-4E05-BFAF-82922F838479}" dt="2023-04-10T17:15:31.333" v="894" actId="20577"/>
          <ac:spMkLst>
            <pc:docMk/>
            <pc:sldMk cId="0" sldId="264"/>
            <ac:spMk id="7170" creationId="{8077B09D-6DB0-E183-E3E8-DF8238950F8C}"/>
          </ac:spMkLst>
        </pc:spChg>
        <pc:spChg chg="mod">
          <ac:chgData name="Külli Suurevälja" userId="36509500d8135715" providerId="LiveId" clId="{03F4348D-AD1B-4E05-BFAF-82922F838479}" dt="2023-04-11T11:13:02.169" v="1409" actId="20577"/>
          <ac:spMkLst>
            <pc:docMk/>
            <pc:sldMk cId="0" sldId="264"/>
            <ac:spMk id="7171" creationId="{632CF1FE-0B69-300F-E0AE-DCC7B7BEDA48}"/>
          </ac:spMkLst>
        </pc:spChg>
        <pc:picChg chg="add del mod">
          <ac:chgData name="Külli Suurevälja" userId="36509500d8135715" providerId="LiveId" clId="{03F4348D-AD1B-4E05-BFAF-82922F838479}" dt="2023-04-10T19:13:07.440" v="1317" actId="478"/>
          <ac:picMkLst>
            <pc:docMk/>
            <pc:sldMk cId="0" sldId="264"/>
            <ac:picMk id="3" creationId="{50BA8340-F335-A0CC-8F78-D6AB44CC0AEF}"/>
          </ac:picMkLst>
        </pc:picChg>
      </pc:sldChg>
      <pc:sldChg chg="del">
        <pc:chgData name="Külli Suurevälja" userId="36509500d8135715" providerId="LiveId" clId="{03F4348D-AD1B-4E05-BFAF-82922F838479}" dt="2023-04-11T11:13:27.458" v="1411" actId="47"/>
        <pc:sldMkLst>
          <pc:docMk/>
          <pc:sldMk cId="0" sldId="333"/>
        </pc:sldMkLst>
      </pc:sldChg>
      <pc:sldChg chg="del">
        <pc:chgData name="Külli Suurevälja" userId="36509500d8135715" providerId="LiveId" clId="{03F4348D-AD1B-4E05-BFAF-82922F838479}" dt="2023-04-11T11:13:29.468" v="1412" actId="47"/>
        <pc:sldMkLst>
          <pc:docMk/>
          <pc:sldMk cId="0" sldId="334"/>
        </pc:sldMkLst>
      </pc:sldChg>
      <pc:sldChg chg="del">
        <pc:chgData name="Külli Suurevälja" userId="36509500d8135715" providerId="LiveId" clId="{03F4348D-AD1B-4E05-BFAF-82922F838479}" dt="2023-04-11T11:13:31.144" v="1413" actId="47"/>
        <pc:sldMkLst>
          <pc:docMk/>
          <pc:sldMk cId="0" sldId="335"/>
        </pc:sldMkLst>
      </pc:sldChg>
      <pc:sldChg chg="ord">
        <pc:chgData name="Külli Suurevälja" userId="36509500d8135715" providerId="LiveId" clId="{03F4348D-AD1B-4E05-BFAF-82922F838479}" dt="2023-04-10T19:03:51.408" v="1269"/>
        <pc:sldMkLst>
          <pc:docMk/>
          <pc:sldMk cId="551463357" sldId="336"/>
        </pc:sldMkLst>
      </pc:sldChg>
      <pc:sldChg chg="new del">
        <pc:chgData name="Külli Suurevälja" userId="36509500d8135715" providerId="LiveId" clId="{03F4348D-AD1B-4E05-BFAF-82922F838479}" dt="2023-04-10T10:12:24.071" v="77" actId="47"/>
        <pc:sldMkLst>
          <pc:docMk/>
          <pc:sldMk cId="3546608106" sldId="337"/>
        </pc:sldMkLst>
      </pc:sldChg>
      <pc:sldChg chg="new del">
        <pc:chgData name="Külli Suurevälja" userId="36509500d8135715" providerId="LiveId" clId="{03F4348D-AD1B-4E05-BFAF-82922F838479}" dt="2023-04-10T10:12:22.557" v="76" actId="47"/>
        <pc:sldMkLst>
          <pc:docMk/>
          <pc:sldMk cId="2827976037" sldId="338"/>
        </pc:sldMkLst>
      </pc:sldChg>
      <pc:sldChg chg="add ord">
        <pc:chgData name="Külli Suurevälja" userId="36509500d8135715" providerId="LiveId" clId="{03F4348D-AD1B-4E05-BFAF-82922F838479}" dt="2023-04-10T10:03:47.430" v="60"/>
        <pc:sldMkLst>
          <pc:docMk/>
          <pc:sldMk cId="0" sldId="339"/>
        </pc:sldMkLst>
      </pc:sldChg>
      <pc:sldChg chg="new del">
        <pc:chgData name="Külli Suurevälja" userId="36509500d8135715" providerId="LiveId" clId="{03F4348D-AD1B-4E05-BFAF-82922F838479}" dt="2023-04-10T10:12:21.047" v="75" actId="47"/>
        <pc:sldMkLst>
          <pc:docMk/>
          <pc:sldMk cId="2939200443" sldId="340"/>
        </pc:sldMkLst>
      </pc:sldChg>
      <pc:sldChg chg="modSp add mod ord">
        <pc:chgData name="Külli Suurevälja" userId="36509500d8135715" providerId="LiveId" clId="{03F4348D-AD1B-4E05-BFAF-82922F838479}" dt="2023-04-11T11:16:00.991" v="1462" actId="255"/>
        <pc:sldMkLst>
          <pc:docMk/>
          <pc:sldMk cId="0" sldId="341"/>
        </pc:sldMkLst>
        <pc:spChg chg="mod">
          <ac:chgData name="Külli Suurevälja" userId="36509500d8135715" providerId="LiveId" clId="{03F4348D-AD1B-4E05-BFAF-82922F838479}" dt="2023-04-10T19:06:12.297" v="1297" actId="20577"/>
          <ac:spMkLst>
            <pc:docMk/>
            <pc:sldMk cId="0" sldId="341"/>
            <ac:spMk id="4098" creationId="{2F9C3AD3-455F-36F5-74BD-35EC8DAC3010}"/>
          </ac:spMkLst>
        </pc:spChg>
        <pc:spChg chg="mod">
          <ac:chgData name="Külli Suurevälja" userId="36509500d8135715" providerId="LiveId" clId="{03F4348D-AD1B-4E05-BFAF-82922F838479}" dt="2023-04-11T11:16:00.991" v="1462" actId="255"/>
          <ac:spMkLst>
            <pc:docMk/>
            <pc:sldMk cId="0" sldId="341"/>
            <ac:spMk id="7171" creationId="{32719B82-B2C2-5F7C-E70F-0B670E68AA77}"/>
          </ac:spMkLst>
        </pc:spChg>
      </pc:sldChg>
      <pc:sldChg chg="addSp delSp modSp new mod ord modAnim">
        <pc:chgData name="Külli Suurevälja" userId="36509500d8135715" providerId="LiveId" clId="{03F4348D-AD1B-4E05-BFAF-82922F838479}" dt="2023-04-11T11:07:12.287" v="1374" actId="6549"/>
        <pc:sldMkLst>
          <pc:docMk/>
          <pc:sldMk cId="3161051640" sldId="342"/>
        </pc:sldMkLst>
        <pc:spChg chg="mod">
          <ac:chgData name="Külli Suurevälja" userId="36509500d8135715" providerId="LiveId" clId="{03F4348D-AD1B-4E05-BFAF-82922F838479}" dt="2023-04-10T17:57:34.750" v="944" actId="20577"/>
          <ac:spMkLst>
            <pc:docMk/>
            <pc:sldMk cId="3161051640" sldId="342"/>
            <ac:spMk id="2" creationId="{F9D56721-181C-E84A-5F13-41E48ADCA8C4}"/>
          </ac:spMkLst>
        </pc:spChg>
        <pc:spChg chg="mod">
          <ac:chgData name="Külli Suurevälja" userId="36509500d8135715" providerId="LiveId" clId="{03F4348D-AD1B-4E05-BFAF-82922F838479}" dt="2023-04-11T11:07:12.287" v="1374" actId="6549"/>
          <ac:spMkLst>
            <pc:docMk/>
            <pc:sldMk cId="3161051640" sldId="342"/>
            <ac:spMk id="3" creationId="{161877BA-D965-A374-451A-582CD674A1B0}"/>
          </ac:spMkLst>
        </pc:spChg>
        <pc:graphicFrameChg chg="add del mod modGraphic">
          <ac:chgData name="Külli Suurevälja" userId="36509500d8135715" providerId="LiveId" clId="{03F4348D-AD1B-4E05-BFAF-82922F838479}" dt="2023-04-10T16:07:24.435" v="372"/>
          <ac:graphicFrameMkLst>
            <pc:docMk/>
            <pc:sldMk cId="3161051640" sldId="342"/>
            <ac:graphicFrameMk id="10" creationId="{2E90B919-4D7F-9BA6-68CC-C52759B14682}"/>
          </ac:graphicFrameMkLst>
        </pc:graphicFrameChg>
        <pc:cxnChg chg="add del">
          <ac:chgData name="Külli Suurevälja" userId="36509500d8135715" providerId="LiveId" clId="{03F4348D-AD1B-4E05-BFAF-82922F838479}" dt="2023-04-10T16:00:44.387" v="367" actId="478"/>
          <ac:cxnSpMkLst>
            <pc:docMk/>
            <pc:sldMk cId="3161051640" sldId="342"/>
            <ac:cxnSpMk id="5" creationId="{3AFE9E75-4F64-0FDB-60EE-106C0A30299A}"/>
          </ac:cxnSpMkLst>
        </pc:cxnChg>
        <pc:cxnChg chg="add del">
          <ac:chgData name="Külli Suurevälja" userId="36509500d8135715" providerId="LiveId" clId="{03F4348D-AD1B-4E05-BFAF-82922F838479}" dt="2023-04-10T15:59:44.564" v="363" actId="11529"/>
          <ac:cxnSpMkLst>
            <pc:docMk/>
            <pc:sldMk cId="3161051640" sldId="342"/>
            <ac:cxnSpMk id="7" creationId="{74C7EFD3-4B7B-20A3-8317-706DFA3B7293}"/>
          </ac:cxnSpMkLst>
        </pc:cxnChg>
        <pc:cxnChg chg="add del">
          <ac:chgData name="Külli Suurevälja" userId="36509500d8135715" providerId="LiveId" clId="{03F4348D-AD1B-4E05-BFAF-82922F838479}" dt="2023-04-10T16:00:48.081" v="368" actId="478"/>
          <ac:cxnSpMkLst>
            <pc:docMk/>
            <pc:sldMk cId="3161051640" sldId="342"/>
            <ac:cxnSpMk id="9" creationId="{7624BA4C-5468-3F6F-595C-67608C2A342E}"/>
          </ac:cxnSpMkLst>
        </pc:cxnChg>
      </pc:sldChg>
      <pc:sldChg chg="new del">
        <pc:chgData name="Külli Suurevälja" userId="36509500d8135715" providerId="LiveId" clId="{03F4348D-AD1B-4E05-BFAF-82922F838479}" dt="2023-04-10T10:13:28.717" v="80" actId="47"/>
        <pc:sldMkLst>
          <pc:docMk/>
          <pc:sldMk cId="3871863388" sldId="342"/>
        </pc:sldMkLst>
      </pc:sldChg>
      <pc:sldChg chg="new del">
        <pc:chgData name="Külli Suurevälja" userId="36509500d8135715" providerId="LiveId" clId="{03F4348D-AD1B-4E05-BFAF-82922F838479}" dt="2023-04-10T10:13:25.649" v="79" actId="47"/>
        <pc:sldMkLst>
          <pc:docMk/>
          <pc:sldMk cId="403536411" sldId="343"/>
        </pc:sldMkLst>
      </pc:sldChg>
      <pc:sldChg chg="new del">
        <pc:chgData name="Külli Suurevälja" userId="36509500d8135715" providerId="LiveId" clId="{03F4348D-AD1B-4E05-BFAF-82922F838479}" dt="2023-04-11T11:12:27.563" v="1396" actId="47"/>
        <pc:sldMkLst>
          <pc:docMk/>
          <pc:sldMk cId="2262703929" sldId="343"/>
        </pc:sldMkLst>
      </pc:sldChg>
      <pc:sldChg chg="new del">
        <pc:chgData name="Külli Suurevälja" userId="36509500d8135715" providerId="LiveId" clId="{03F4348D-AD1B-4E05-BFAF-82922F838479}" dt="2023-04-11T11:12:30.305" v="1397" actId="47"/>
        <pc:sldMkLst>
          <pc:docMk/>
          <pc:sldMk cId="85617743" sldId="344"/>
        </pc:sldMkLst>
      </pc:sldChg>
      <pc:sldChg chg="new del">
        <pc:chgData name="Külli Suurevälja" userId="36509500d8135715" providerId="LiveId" clId="{03F4348D-AD1B-4E05-BFAF-82922F838479}" dt="2023-04-10T10:13:22.426" v="78" actId="47"/>
        <pc:sldMkLst>
          <pc:docMk/>
          <pc:sldMk cId="2457676418" sldId="344"/>
        </pc:sldMkLst>
      </pc:sldChg>
      <pc:sldChg chg="new del">
        <pc:chgData name="Külli Suurevälja" userId="36509500d8135715" providerId="LiveId" clId="{03F4348D-AD1B-4E05-BFAF-82922F838479}" dt="2023-04-11T11:12:32.425" v="1398" actId="47"/>
        <pc:sldMkLst>
          <pc:docMk/>
          <pc:sldMk cId="527912900" sldId="345"/>
        </pc:sldMkLst>
      </pc:sldChg>
      <pc:sldChg chg="new del">
        <pc:chgData name="Külli Suurevälja" userId="36509500d8135715" providerId="LiveId" clId="{03F4348D-AD1B-4E05-BFAF-82922F838479}" dt="2023-04-11T11:12:34.974" v="1399" actId="47"/>
        <pc:sldMkLst>
          <pc:docMk/>
          <pc:sldMk cId="4143702371" sldId="346"/>
        </pc:sldMkLst>
      </pc:sldChg>
      <pc:sldChg chg="new del">
        <pc:chgData name="Külli Suurevälja" userId="36509500d8135715" providerId="LiveId" clId="{03F4348D-AD1B-4E05-BFAF-82922F838479}" dt="2023-04-11T11:12:36.251" v="1400" actId="47"/>
        <pc:sldMkLst>
          <pc:docMk/>
          <pc:sldMk cId="890638478" sldId="347"/>
        </pc:sldMkLst>
      </pc:sldChg>
      <pc:sldChg chg="new del">
        <pc:chgData name="Külli Suurevälja" userId="36509500d8135715" providerId="LiveId" clId="{03F4348D-AD1B-4E05-BFAF-82922F838479}" dt="2023-04-11T11:12:19.293" v="1395" actId="47"/>
        <pc:sldMkLst>
          <pc:docMk/>
          <pc:sldMk cId="314501258" sldId="34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BC15C-363A-7649-9707-299562BD41DA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CF80E-7965-274C-BCCC-36995F1EF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34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5B336-3FDA-4992-8E7E-95155174045D}" type="datetimeFigureOut">
              <a:rPr lang="et-EE" smtClean="0"/>
              <a:pPr/>
              <a:t>11.04.2023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BBFBD-7560-4637-AF70-E2EEC16AC404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53860"/>
            <a:ext cx="7772400" cy="86571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54A5"/>
                </a:solidFill>
              </a:defRPr>
            </a:lvl1pPr>
          </a:lstStyle>
          <a:p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5427688"/>
            <a:ext cx="7089820" cy="11561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rgbClr val="5E616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/>
              <a:t>Täpsustav tekst. Autor/kuupäev</a:t>
            </a:r>
          </a:p>
          <a:p>
            <a:r>
              <a:rPr lang="et-EE" dirty="0"/>
              <a:t>Max 3 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8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53860"/>
            <a:ext cx="7772400" cy="86571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FF"/>
                </a:solidFill>
              </a:defRPr>
            </a:lvl1pPr>
          </a:lstStyle>
          <a:p>
            <a:r>
              <a:rPr lang="et-EE" dirty="0"/>
              <a:t>Pealkiri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5427688"/>
            <a:ext cx="7089820" cy="11561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C6C8C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/>
              <a:t>Täpsustav tekst. Autor/kuupäev</a:t>
            </a:r>
          </a:p>
          <a:p>
            <a:r>
              <a:rPr lang="et-EE" dirty="0"/>
              <a:t>Max 3 rida</a:t>
            </a:r>
            <a:endParaRPr lang="en-US" dirty="0"/>
          </a:p>
        </p:txBody>
      </p:sp>
      <p:pic>
        <p:nvPicPr>
          <p:cNvPr id="12" name="Picture 11" descr="ERR_Valge.eps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74724" y="6400255"/>
            <a:ext cx="598995" cy="18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62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53860"/>
            <a:ext cx="7772400" cy="86571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FF"/>
                </a:solidFill>
              </a:defRPr>
            </a:lvl1pPr>
          </a:lstStyle>
          <a:p>
            <a:r>
              <a:rPr lang="et-EE" dirty="0"/>
              <a:t>Pealkiri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5427688"/>
            <a:ext cx="7089820" cy="11561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C6C8C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/>
              <a:t>Täpsustav tekst. Autor/kuupäev</a:t>
            </a:r>
          </a:p>
          <a:p>
            <a:r>
              <a:rPr lang="et-EE" dirty="0"/>
              <a:t>Max 3 rida</a:t>
            </a:r>
            <a:endParaRPr lang="en-US" dirty="0"/>
          </a:p>
        </p:txBody>
      </p:sp>
      <p:pic>
        <p:nvPicPr>
          <p:cNvPr id="12" name="Picture 11" descr="ERR_Valge.eps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74724" y="6400255"/>
            <a:ext cx="598995" cy="18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624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53860"/>
            <a:ext cx="7772400" cy="86571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FF"/>
                </a:solidFill>
              </a:defRPr>
            </a:lvl1pPr>
          </a:lstStyle>
          <a:p>
            <a:r>
              <a:rPr lang="et-EE" dirty="0"/>
              <a:t>Pealkiri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5427688"/>
            <a:ext cx="7089820" cy="11561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C6C8C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/>
              <a:t>Täpsustav tekst. Autor/kuupäev</a:t>
            </a:r>
          </a:p>
          <a:p>
            <a:r>
              <a:rPr lang="et-EE" dirty="0"/>
              <a:t>Max 3 rida</a:t>
            </a:r>
            <a:endParaRPr lang="en-US" dirty="0"/>
          </a:p>
        </p:txBody>
      </p:sp>
      <p:pic>
        <p:nvPicPr>
          <p:cNvPr id="12" name="Picture 11" descr="ERR_Valge.eps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74724" y="6400255"/>
            <a:ext cx="598995" cy="18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624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719616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0054A5"/>
              </a:buClr>
              <a:buSzPct val="120000"/>
              <a:defRPr>
                <a:solidFill>
                  <a:srgbClr val="5E6167"/>
                </a:solidFill>
                <a:latin typeface="Myriad Pro"/>
                <a:cs typeface="Myriad Pro"/>
              </a:defRPr>
            </a:lvl1pPr>
            <a:lvl2pPr>
              <a:buClr>
                <a:srgbClr val="0054A5"/>
              </a:buClr>
              <a:buSzPct val="75000"/>
              <a:buFont typeface="Courier New" pitchFamily="49" charset="0"/>
              <a:buChar char="o"/>
              <a:defRPr sz="2000" baseline="0">
                <a:solidFill>
                  <a:srgbClr val="5E6167"/>
                </a:solidFill>
                <a:latin typeface="Myriad Pro"/>
                <a:cs typeface="Myriad Pro"/>
              </a:defRPr>
            </a:lvl2pPr>
            <a:lvl3pPr>
              <a:buClr>
                <a:srgbClr val="0054A6"/>
              </a:buClr>
              <a:defRPr sz="2000">
                <a:solidFill>
                  <a:srgbClr val="5E6167"/>
                </a:solidFill>
                <a:latin typeface="Myriad Pro"/>
                <a:cs typeface="Myriad Pro"/>
              </a:defRPr>
            </a:lvl3pPr>
            <a:lvl4pPr>
              <a:buClr>
                <a:srgbClr val="0054A6"/>
              </a:buClr>
              <a:buSzPct val="60000"/>
              <a:buFont typeface="Courier New" pitchFamily="49" charset="0"/>
              <a:buChar char="o"/>
              <a:defRPr sz="2000">
                <a:solidFill>
                  <a:srgbClr val="5E6167"/>
                </a:solidFill>
                <a:latin typeface="Myriad Pro"/>
                <a:cs typeface="Myriad Pro"/>
              </a:defRPr>
            </a:lvl4pPr>
            <a:lvl5pPr>
              <a:defRPr>
                <a:solidFill>
                  <a:srgbClr val="5E6167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et-EE" dirty="0"/>
              <a:t>Tekst </a:t>
            </a:r>
            <a:r>
              <a:rPr lang="et-EE" dirty="0" err="1"/>
              <a:t>Myriad</a:t>
            </a:r>
            <a:r>
              <a:rPr lang="et-EE" dirty="0"/>
              <a:t> </a:t>
            </a:r>
            <a:r>
              <a:rPr lang="et-EE" dirty="0" err="1"/>
              <a:t>Pro</a:t>
            </a:r>
            <a:r>
              <a:rPr lang="et-EE" dirty="0"/>
              <a:t> või </a:t>
            </a:r>
            <a:r>
              <a:rPr lang="et-EE" dirty="0" err="1"/>
              <a:t>Arial</a:t>
            </a:r>
            <a:r>
              <a:rPr lang="et-EE" dirty="0"/>
              <a:t> font</a:t>
            </a:r>
          </a:p>
          <a:p>
            <a:pPr lvl="1"/>
            <a:r>
              <a:rPr lang="et-EE" dirty="0"/>
              <a:t>Teksti font ei tohiks olla üle 24 punkti</a:t>
            </a:r>
          </a:p>
          <a:p>
            <a:pPr lvl="2"/>
            <a:r>
              <a:rPr lang="et-EE" dirty="0"/>
              <a:t>Third level</a:t>
            </a:r>
          </a:p>
          <a:p>
            <a:pPr lvl="3"/>
            <a:r>
              <a:rPr lang="et-EE" dirty="0" err="1"/>
              <a:t>Fourth</a:t>
            </a:r>
            <a:r>
              <a:rPr lang="et-EE" dirty="0"/>
              <a:t> </a:t>
            </a:r>
            <a:r>
              <a:rPr lang="et-EE" dirty="0" err="1"/>
              <a:t>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65538" cy="365125"/>
          </a:xfrm>
        </p:spPr>
        <p:txBody>
          <a:bodyPr/>
          <a:lstStyle>
            <a:lvl1pPr>
              <a:defRPr>
                <a:latin typeface="Myriad Pro" pitchFamily="34" charset="0"/>
              </a:defRPr>
            </a:lvl1pPr>
          </a:lstStyle>
          <a:p>
            <a:fld id="{ED449345-267F-224E-9CE7-EE4374FB77BA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7285" y="6356350"/>
            <a:ext cx="6143222" cy="365125"/>
          </a:xfrm>
        </p:spPr>
        <p:txBody>
          <a:bodyPr/>
          <a:lstStyle>
            <a:lvl1pPr algn="l">
              <a:defRPr>
                <a:latin typeface="Myriad Pro" pitchFamily="34" charset="0"/>
              </a:defRPr>
            </a:lvl1pPr>
          </a:lstStyle>
          <a:p>
            <a:r>
              <a:rPr lang="et-EE" dirty="0"/>
              <a:t>Presentatsiooni pealkiri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74724" y="6402216"/>
            <a:ext cx="609793" cy="181640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t-EE" dirty="0"/>
              <a:t>Pealkiri. Max 2 rida</a:t>
            </a:r>
          </a:p>
        </p:txBody>
      </p:sp>
    </p:spTree>
    <p:extLst>
      <p:ext uri="{BB962C8B-B14F-4D97-AF65-F5344CB8AC3E}">
        <p14:creationId xmlns:p14="http://schemas.microsoft.com/office/powerpoint/2010/main" val="1897567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t-EE" dirty="0"/>
              <a:t>Pealkiri. Max 2 rida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0054A6"/>
              </a:buClr>
              <a:buSzPct val="120000"/>
              <a:defRPr sz="2400"/>
            </a:lvl1pPr>
            <a:lvl2pPr>
              <a:buClr>
                <a:srgbClr val="0054A5"/>
              </a:buClr>
              <a:buSzPct val="75000"/>
              <a:buFont typeface="Courier New" pitchFamily="49" charset="0"/>
              <a:buChar char="o"/>
              <a:defRPr sz="2000"/>
            </a:lvl2pPr>
            <a:lvl3pPr>
              <a:buClr>
                <a:srgbClr val="0054A5"/>
              </a:buClr>
              <a:defRPr sz="1800"/>
            </a:lvl3pPr>
            <a:lvl4pPr>
              <a:buClr>
                <a:srgbClr val="0054A5"/>
              </a:buClr>
              <a:buSzPct val="60000"/>
              <a:buFont typeface="Courier New" pitchFamily="49" charset="0"/>
              <a:buChar char="o"/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dirty="0" err="1"/>
              <a:t>Click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edit</a:t>
            </a:r>
            <a:r>
              <a:rPr lang="et-EE" dirty="0"/>
              <a:t> </a:t>
            </a:r>
            <a:r>
              <a:rPr lang="et-EE" dirty="0" err="1"/>
              <a:t>Master</a:t>
            </a:r>
            <a:r>
              <a:rPr lang="et-EE" dirty="0"/>
              <a:t> </a:t>
            </a:r>
            <a:r>
              <a:rPr lang="et-EE" dirty="0" err="1"/>
              <a:t>text</a:t>
            </a:r>
            <a:r>
              <a:rPr lang="et-EE" dirty="0"/>
              <a:t> </a:t>
            </a:r>
            <a:r>
              <a:rPr lang="et-EE" dirty="0" err="1"/>
              <a:t>styles</a:t>
            </a:r>
            <a:endParaRPr lang="et-EE" dirty="0"/>
          </a:p>
          <a:p>
            <a:pPr lvl="1"/>
            <a:r>
              <a:rPr lang="et-EE" dirty="0" err="1"/>
              <a:t>Second</a:t>
            </a:r>
            <a:r>
              <a:rPr lang="et-EE" dirty="0"/>
              <a:t> </a:t>
            </a:r>
            <a:r>
              <a:rPr lang="et-EE" dirty="0" err="1"/>
              <a:t>level</a:t>
            </a:r>
            <a:endParaRPr lang="et-EE" dirty="0"/>
          </a:p>
          <a:p>
            <a:pPr lvl="2"/>
            <a:r>
              <a:rPr lang="et-EE" dirty="0" err="1"/>
              <a:t>Third</a:t>
            </a:r>
            <a:r>
              <a:rPr lang="et-EE" dirty="0"/>
              <a:t> </a:t>
            </a:r>
            <a:r>
              <a:rPr lang="et-EE" dirty="0" err="1"/>
              <a:t>level</a:t>
            </a:r>
            <a:endParaRPr lang="et-EE" dirty="0"/>
          </a:p>
          <a:p>
            <a:pPr lvl="3"/>
            <a:r>
              <a:rPr lang="et-EE" dirty="0" err="1"/>
              <a:t>Fourth</a:t>
            </a:r>
            <a:r>
              <a:rPr lang="et-EE" dirty="0"/>
              <a:t> </a:t>
            </a:r>
            <a:r>
              <a:rPr lang="et-EE" dirty="0" err="1"/>
              <a:t>level</a:t>
            </a:r>
            <a:endParaRPr lang="et-EE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66485" y="1598052"/>
            <a:ext cx="4038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0054A6"/>
              </a:buClr>
              <a:buSzPct val="120000"/>
              <a:defRPr sz="2400"/>
            </a:lvl1pPr>
            <a:lvl2pPr>
              <a:buClr>
                <a:srgbClr val="0054A5"/>
              </a:buClr>
              <a:buSzPct val="75000"/>
              <a:buFont typeface="Courier New" pitchFamily="49" charset="0"/>
              <a:buChar char="o"/>
              <a:defRPr sz="2000"/>
            </a:lvl2pPr>
            <a:lvl3pPr>
              <a:buClr>
                <a:srgbClr val="0054A5"/>
              </a:buClr>
              <a:defRPr sz="1800"/>
            </a:lvl3pPr>
            <a:lvl4pPr>
              <a:buClr>
                <a:srgbClr val="0054A5"/>
              </a:buClr>
              <a:buSzPct val="60000"/>
              <a:buFont typeface="Courier New" pitchFamily="49" charset="0"/>
              <a:buChar char="o"/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dirty="0" err="1"/>
              <a:t>Click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edit</a:t>
            </a:r>
            <a:r>
              <a:rPr lang="et-EE" dirty="0"/>
              <a:t> </a:t>
            </a:r>
            <a:r>
              <a:rPr lang="et-EE" dirty="0" err="1"/>
              <a:t>Master</a:t>
            </a:r>
            <a:r>
              <a:rPr lang="et-EE" dirty="0"/>
              <a:t> </a:t>
            </a:r>
            <a:r>
              <a:rPr lang="et-EE" dirty="0" err="1"/>
              <a:t>text</a:t>
            </a:r>
            <a:r>
              <a:rPr lang="et-EE" dirty="0"/>
              <a:t> </a:t>
            </a:r>
            <a:r>
              <a:rPr lang="et-EE" dirty="0" err="1"/>
              <a:t>styles</a:t>
            </a:r>
            <a:endParaRPr lang="et-EE" dirty="0"/>
          </a:p>
          <a:p>
            <a:pPr lvl="1"/>
            <a:r>
              <a:rPr lang="et-EE" dirty="0" err="1"/>
              <a:t>Second</a:t>
            </a:r>
            <a:r>
              <a:rPr lang="et-EE" dirty="0"/>
              <a:t> </a:t>
            </a:r>
            <a:r>
              <a:rPr lang="et-EE" dirty="0" err="1"/>
              <a:t>level</a:t>
            </a:r>
            <a:endParaRPr lang="et-EE" dirty="0"/>
          </a:p>
          <a:p>
            <a:pPr lvl="2"/>
            <a:r>
              <a:rPr lang="et-EE" dirty="0" err="1"/>
              <a:t>Third</a:t>
            </a:r>
            <a:r>
              <a:rPr lang="et-EE" dirty="0"/>
              <a:t> </a:t>
            </a:r>
            <a:r>
              <a:rPr lang="et-EE" dirty="0" err="1"/>
              <a:t>level</a:t>
            </a:r>
            <a:endParaRPr lang="et-EE" dirty="0"/>
          </a:p>
          <a:p>
            <a:pPr lvl="3"/>
            <a:r>
              <a:rPr lang="et-EE" dirty="0" err="1"/>
              <a:t>Fourth</a:t>
            </a:r>
            <a:r>
              <a:rPr lang="et-EE" dirty="0"/>
              <a:t> </a:t>
            </a:r>
            <a:r>
              <a:rPr lang="et-EE" dirty="0" err="1"/>
              <a:t>level</a:t>
            </a:r>
            <a:endParaRPr lang="et-EE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65538" cy="365125"/>
          </a:xfrm>
        </p:spPr>
        <p:txBody>
          <a:bodyPr/>
          <a:lstStyle>
            <a:lvl1pPr>
              <a:defRPr>
                <a:latin typeface="Myriad Pro" pitchFamily="34" charset="0"/>
              </a:defRPr>
            </a:lvl1pPr>
          </a:lstStyle>
          <a:p>
            <a:fld id="{ED449345-267F-224E-9CE7-EE4374FB77BA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7285" y="6356350"/>
            <a:ext cx="6143222" cy="365125"/>
          </a:xfrm>
        </p:spPr>
        <p:txBody>
          <a:bodyPr/>
          <a:lstStyle>
            <a:lvl1pPr algn="l">
              <a:defRPr>
                <a:latin typeface="Myriad Pro" pitchFamily="34" charset="0"/>
              </a:defRPr>
            </a:lvl1pPr>
          </a:lstStyle>
          <a:p>
            <a:r>
              <a:rPr lang="et-EE" dirty="0"/>
              <a:t>Presentatsiooni pealkiri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873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t-EE" dirty="0"/>
              <a:t>Pealkiri. Max 2 rida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65538" cy="365125"/>
          </a:xfrm>
        </p:spPr>
        <p:txBody>
          <a:bodyPr/>
          <a:lstStyle>
            <a:lvl1pPr>
              <a:defRPr>
                <a:latin typeface="Myriad Pro" pitchFamily="34" charset="0"/>
              </a:defRPr>
            </a:lvl1pPr>
          </a:lstStyle>
          <a:p>
            <a:fld id="{ED449345-267F-224E-9CE7-EE4374FB77BA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7285" y="6356350"/>
            <a:ext cx="6143222" cy="365125"/>
          </a:xfrm>
        </p:spPr>
        <p:txBody>
          <a:bodyPr/>
          <a:lstStyle>
            <a:lvl1pPr algn="l">
              <a:defRPr>
                <a:latin typeface="Myriad Pro" pitchFamily="34" charset="0"/>
              </a:defRPr>
            </a:lvl1pPr>
          </a:lstStyle>
          <a:p>
            <a:r>
              <a:rPr lang="et-EE" dirty="0"/>
              <a:t>Presentatsiooni pealkiri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290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1912513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dirty="0"/>
              <a:t>Foto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50630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t-EE" dirty="0"/>
              <a:t>Pealkiri. Max 2 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94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13DC632-F641-1C8E-115D-B7F5563780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77CE5CC-64E5-49A0-0F9B-9122924596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A12D230-AED6-C5FD-FAA3-45FC2272FB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CB34A-13AA-47FE-90D1-29C3F08ECF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046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53860"/>
            <a:ext cx="7772400" cy="86571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54A5"/>
                </a:solidFill>
              </a:defRPr>
            </a:lvl1pPr>
          </a:lstStyle>
          <a:p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5427688"/>
            <a:ext cx="7089820" cy="11561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rgbClr val="5E616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/>
              <a:t>Täpsustav tekst. Autor/kuupäev</a:t>
            </a:r>
          </a:p>
          <a:p>
            <a:r>
              <a:rPr lang="et-EE" dirty="0"/>
              <a:t>Max 3 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5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53860"/>
            <a:ext cx="7772400" cy="86571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54A5"/>
                </a:solidFill>
              </a:defRPr>
            </a:lvl1pPr>
          </a:lstStyle>
          <a:p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5427688"/>
            <a:ext cx="7089820" cy="11561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rgbClr val="5E616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/>
              <a:t>Täpsustav tekst. Autor/kuupäev</a:t>
            </a:r>
          </a:p>
          <a:p>
            <a:r>
              <a:rPr lang="et-EE" dirty="0"/>
              <a:t>Max 3 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311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53860"/>
            <a:ext cx="7772400" cy="86571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54A5"/>
                </a:solidFill>
              </a:defRPr>
            </a:lvl1pPr>
          </a:lstStyle>
          <a:p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5427688"/>
            <a:ext cx="7089820" cy="11561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5E616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/>
              <a:t>Täpsustav tekst. Autor/kuupäev</a:t>
            </a:r>
          </a:p>
          <a:p>
            <a:r>
              <a:rPr lang="et-EE" dirty="0"/>
              <a:t>Max 3 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8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53860"/>
            <a:ext cx="7772400" cy="86571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54A5"/>
                </a:solidFill>
              </a:defRPr>
            </a:lvl1pPr>
          </a:lstStyle>
          <a:p>
            <a:r>
              <a:rPr lang="et-EE" dirty="0"/>
              <a:t>Pealkiri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5427688"/>
            <a:ext cx="7089820" cy="11561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5E616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/>
              <a:t>Täpsustav tekst. Autor/kuupäev</a:t>
            </a:r>
          </a:p>
          <a:p>
            <a:r>
              <a:rPr lang="et-EE" dirty="0"/>
              <a:t>Max 3 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2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53860"/>
            <a:ext cx="7772400" cy="86571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54A5"/>
                </a:solidFill>
              </a:defRPr>
            </a:lvl1pPr>
          </a:lstStyle>
          <a:p>
            <a:r>
              <a:rPr lang="et-EE" dirty="0"/>
              <a:t>Pealkiri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5427688"/>
            <a:ext cx="7089820" cy="11561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5E616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/>
              <a:t>Täpsustav tekst. Autor/kuupäev</a:t>
            </a:r>
          </a:p>
          <a:p>
            <a:r>
              <a:rPr lang="et-EE" dirty="0"/>
              <a:t>Max 3 rida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53860"/>
            <a:ext cx="7772400" cy="86571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54A5"/>
                </a:solidFill>
              </a:defRPr>
            </a:lvl1pPr>
          </a:lstStyle>
          <a:p>
            <a:r>
              <a:rPr lang="et-EE" dirty="0"/>
              <a:t>Pealkiri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5427688"/>
            <a:ext cx="7089820" cy="11561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5E616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/>
              <a:t>Täpsustav tekst. Autor/kuupäev</a:t>
            </a:r>
          </a:p>
          <a:p>
            <a:r>
              <a:rPr lang="et-EE" dirty="0"/>
              <a:t>Max 3 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2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53860"/>
            <a:ext cx="7772400" cy="86571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54A5"/>
                </a:solidFill>
              </a:defRPr>
            </a:lvl1pPr>
          </a:lstStyle>
          <a:p>
            <a:r>
              <a:rPr lang="et-EE" dirty="0"/>
              <a:t>Pealkiri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5427688"/>
            <a:ext cx="7089820" cy="11561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5E616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/>
              <a:t>Täpsustav tekst. Autor/kuupäev</a:t>
            </a:r>
          </a:p>
          <a:p>
            <a:r>
              <a:rPr lang="et-EE" dirty="0"/>
              <a:t>Max 3 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2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53860"/>
            <a:ext cx="7772400" cy="86571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54A5"/>
                </a:solidFill>
              </a:defRPr>
            </a:lvl1pPr>
          </a:lstStyle>
          <a:p>
            <a:r>
              <a:rPr lang="et-EE" dirty="0"/>
              <a:t>Pealkiri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5427688"/>
            <a:ext cx="7089820" cy="11561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5E616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/>
              <a:t>Täpsustav tekst. Autor/kuupäev</a:t>
            </a:r>
          </a:p>
          <a:p>
            <a:r>
              <a:rPr lang="et-EE" dirty="0"/>
              <a:t>Max 3 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2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506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/>
              <a:t>Pealkiri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126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49345-267F-224E-9CE7-EE4374FB77BA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38648" y="6356350"/>
            <a:ext cx="60144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t-EE" dirty="0"/>
              <a:t>Presentatsiooni pealkiri</a:t>
            </a:r>
            <a:endParaRPr lang="en-US" dirty="0"/>
          </a:p>
        </p:txBody>
      </p:sp>
      <p:pic>
        <p:nvPicPr>
          <p:cNvPr id="6" name="Picture 5" descr="Clipboard27.gif"/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8155867" y="6383831"/>
            <a:ext cx="62865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67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4" r:id="rId3"/>
    <p:sldLayoutId id="2147483660" r:id="rId4"/>
    <p:sldLayoutId id="2147483659" r:id="rId5"/>
    <p:sldLayoutId id="2147483658" r:id="rId6"/>
    <p:sldLayoutId id="2147483655" r:id="rId7"/>
    <p:sldLayoutId id="2147483661" r:id="rId8"/>
    <p:sldLayoutId id="2147483662" r:id="rId9"/>
    <p:sldLayoutId id="2147483665" r:id="rId10"/>
    <p:sldLayoutId id="2147483666" r:id="rId11"/>
    <p:sldLayoutId id="2147483667" r:id="rId12"/>
    <p:sldLayoutId id="2147483650" r:id="rId13"/>
    <p:sldLayoutId id="2147483652" r:id="rId14"/>
    <p:sldLayoutId id="2147483654" r:id="rId15"/>
    <p:sldLayoutId id="2147483657" r:id="rId16"/>
    <p:sldLayoutId id="214748366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rgbClr val="0054A5"/>
          </a:solidFill>
          <a:latin typeface="Myriad Pro"/>
          <a:ea typeface="+mj-ea"/>
          <a:cs typeface="Myriad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5E6167"/>
          </a:solidFill>
          <a:latin typeface="Myriad Pro"/>
          <a:ea typeface="+mn-ea"/>
          <a:cs typeface="Myriad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5E6167"/>
          </a:solidFill>
          <a:latin typeface="Myriad Pro"/>
          <a:ea typeface="+mn-ea"/>
          <a:cs typeface="Myriad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rgbClr val="5E6167"/>
          </a:solidFill>
          <a:latin typeface="Myriad Pro"/>
          <a:ea typeface="+mn-ea"/>
          <a:cs typeface="Myriad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rgbClr val="5E6167"/>
          </a:solidFill>
          <a:latin typeface="Myriad Pro"/>
          <a:ea typeface="+mn-ea"/>
          <a:cs typeface="Myriad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rgbClr val="5E6167"/>
          </a:solidFill>
          <a:latin typeface="Myriad Pro"/>
          <a:ea typeface="+mn-ea"/>
          <a:cs typeface="Myriad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5523" y="3555481"/>
            <a:ext cx="7772400" cy="1156167"/>
          </a:xfrm>
        </p:spPr>
        <p:txBody>
          <a:bodyPr>
            <a:noAutofit/>
          </a:bodyPr>
          <a:lstStyle/>
          <a:p>
            <a:br>
              <a:rPr lang="et-EE" noProof="0" dirty="0"/>
            </a:br>
            <a:r>
              <a:rPr lang="en-US" altLang="en-US" sz="3600" dirty="0" err="1"/>
              <a:t>Tõlke</a:t>
            </a:r>
            <a:r>
              <a:rPr lang="en-US" altLang="en-US" sz="3600" dirty="0"/>
              <a:t>- ja </a:t>
            </a:r>
            <a:r>
              <a:rPr lang="en-US" altLang="en-US" sz="3600" dirty="0" err="1"/>
              <a:t>ligipääsetavusteenused</a:t>
            </a:r>
            <a:r>
              <a:rPr lang="en-US" altLang="en-US" sz="3600" dirty="0"/>
              <a:t> Eesti </a:t>
            </a:r>
            <a:r>
              <a:rPr lang="en-US" altLang="en-US" sz="3600" dirty="0" err="1"/>
              <a:t>Rahvusringhäälingus</a:t>
            </a:r>
            <a:br>
              <a:rPr lang="et-EE" noProof="0" dirty="0"/>
            </a:br>
            <a:endParaRPr lang="et-EE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5523" y="5122888"/>
            <a:ext cx="7089820" cy="1156167"/>
          </a:xfrm>
        </p:spPr>
        <p:txBody>
          <a:bodyPr>
            <a:normAutofit lnSpcReduction="10000"/>
          </a:bodyPr>
          <a:lstStyle/>
          <a:p>
            <a:r>
              <a:rPr lang="en-US" sz="2400" noProof="0" dirty="0"/>
              <a:t>Külli Suurevälja</a:t>
            </a:r>
            <a:endParaRPr lang="et-EE" sz="2400" noProof="0" dirty="0"/>
          </a:p>
          <a:p>
            <a:r>
              <a:rPr lang="en-US" dirty="0" err="1"/>
              <a:t>programmiteenistuse</a:t>
            </a:r>
            <a:r>
              <a:rPr lang="en-US" dirty="0"/>
              <a:t> </a:t>
            </a:r>
            <a:r>
              <a:rPr lang="en-US" dirty="0" err="1"/>
              <a:t>juhataja</a:t>
            </a:r>
            <a:endParaRPr lang="en-US" dirty="0"/>
          </a:p>
          <a:p>
            <a:r>
              <a:rPr lang="en-US" dirty="0"/>
              <a:t>k</a:t>
            </a:r>
            <a:r>
              <a:rPr lang="en-US" noProof="0"/>
              <a:t>ylli</a:t>
            </a:r>
            <a:r>
              <a:rPr lang="en-US" noProof="0" dirty="0"/>
              <a:t>.suurevalja@err.ee</a:t>
            </a:r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2778092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Text&#10;&#10;Description automatically generated">
            <a:extLst>
              <a:ext uri="{FF2B5EF4-FFF2-40B4-BE49-F238E27FC236}">
                <a16:creationId xmlns:a16="http://schemas.microsoft.com/office/drawing/2014/main" id="{851FB7FF-DE0A-E6C9-93B6-2FAB591BE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5184775"/>
            <a:ext cx="2081213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0" descr="A picture containing logo&#10;&#10;Description automatically generated">
            <a:extLst>
              <a:ext uri="{FF2B5EF4-FFF2-40B4-BE49-F238E27FC236}">
                <a16:creationId xmlns:a16="http://schemas.microsoft.com/office/drawing/2014/main" id="{D220E763-8D2B-C282-F25D-5824347CC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38" y="661988"/>
            <a:ext cx="2081212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2" descr="Logo&#10;&#10;Description automatically generated">
            <a:extLst>
              <a:ext uri="{FF2B5EF4-FFF2-40B4-BE49-F238E27FC236}">
                <a16:creationId xmlns:a16="http://schemas.microsoft.com/office/drawing/2014/main" id="{B14E3AAA-5ACB-2DF7-E2BE-64A2E38CE7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200" y="652463"/>
            <a:ext cx="20288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4" descr="A picture containing shape&#10;&#10;Description automatically generated">
            <a:extLst>
              <a:ext uri="{FF2B5EF4-FFF2-40B4-BE49-F238E27FC236}">
                <a16:creationId xmlns:a16="http://schemas.microsoft.com/office/drawing/2014/main" id="{7B54CC4E-8466-90CD-4E2F-016FA1821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675" y="695325"/>
            <a:ext cx="1930400" cy="13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6" descr="Icon&#10;&#10;Description automatically generated">
            <a:extLst>
              <a:ext uri="{FF2B5EF4-FFF2-40B4-BE49-F238E27FC236}">
                <a16:creationId xmlns:a16="http://schemas.microsoft.com/office/drawing/2014/main" id="{E34C3203-56C1-4C40-DE7C-63B08B2E3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2193925"/>
            <a:ext cx="2214563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8" descr="Logo, company name&#10;&#10;Description automatically generated">
            <a:extLst>
              <a:ext uri="{FF2B5EF4-FFF2-40B4-BE49-F238E27FC236}">
                <a16:creationId xmlns:a16="http://schemas.microsoft.com/office/drawing/2014/main" id="{B2B4F2AC-0B24-E449-5A60-826AFF73A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3" y="2265363"/>
            <a:ext cx="2214562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20" descr="Logo, company name&#10;&#10;Description automatically generated with medium confidence">
            <a:extLst>
              <a:ext uri="{FF2B5EF4-FFF2-40B4-BE49-F238E27FC236}">
                <a16:creationId xmlns:a16="http://schemas.microsoft.com/office/drawing/2014/main" id="{B1E362F8-D2C3-6225-9F55-6C514273C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025" y="2208213"/>
            <a:ext cx="2214563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22" descr="A picture containing text, nature, sunset, night sky&#10;&#10;Description automatically generated">
            <a:extLst>
              <a:ext uri="{FF2B5EF4-FFF2-40B4-BE49-F238E27FC236}">
                <a16:creationId xmlns:a16="http://schemas.microsoft.com/office/drawing/2014/main" id="{7FDC6731-6DCC-F8EF-DC05-B96EE78AF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3670300"/>
            <a:ext cx="2081213" cy="127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2" descr="Icon&#10;&#10;Description automatically generated">
            <a:extLst>
              <a:ext uri="{FF2B5EF4-FFF2-40B4-BE49-F238E27FC236}">
                <a16:creationId xmlns:a16="http://schemas.microsoft.com/office/drawing/2014/main" id="{30760600-3A5B-E245-2A8F-58E26A45A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3570288"/>
            <a:ext cx="1528763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4" descr="Icon&#10;&#10;Description automatically generated">
            <a:extLst>
              <a:ext uri="{FF2B5EF4-FFF2-40B4-BE49-F238E27FC236}">
                <a16:creationId xmlns:a16="http://schemas.microsoft.com/office/drawing/2014/main" id="{53C01217-4141-098E-D319-F81B8457A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900" y="4941888"/>
            <a:ext cx="1627188" cy="162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B544A9E2-B716-8B48-4B81-062630D6C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675" y="3157538"/>
            <a:ext cx="178435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8" descr="Graphical user interface, application, website&#10;&#10;Description automatically generated">
            <a:extLst>
              <a:ext uri="{FF2B5EF4-FFF2-40B4-BE49-F238E27FC236}">
                <a16:creationId xmlns:a16="http://schemas.microsoft.com/office/drawing/2014/main" id="{91D92094-4055-35A2-C485-80081664C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165725"/>
            <a:ext cx="2441575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2F9C3AD3-455F-36F5-74BD-35EC8DAC30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Regulatsioonid</a:t>
            </a:r>
            <a:endParaRPr lang="en-US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32719B82-B2C2-5F7C-E70F-0B670E68AA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46081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dirty="0" err="1">
                <a:latin typeface="+mj-lt"/>
              </a:rPr>
              <a:t>Keeleseadus</a:t>
            </a:r>
            <a:r>
              <a:rPr lang="en-US" altLang="en-US" dirty="0">
                <a:latin typeface="+mj-lt"/>
              </a:rPr>
              <a:t> </a:t>
            </a:r>
          </a:p>
          <a:p>
            <a:pPr lvl="1"/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Audiovisuaalse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teose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, tele- ja 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raadiosaate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ning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reklaami 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võõrkeelse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teksti 	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tõlge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latin typeface="+mj-lt"/>
              </a:rPr>
              <a:t>(</a:t>
            </a:r>
            <a:r>
              <a:rPr lang="fi-FI" altLang="en-US" sz="18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§ 18 (1), (2))</a:t>
            </a:r>
          </a:p>
          <a:p>
            <a:pPr>
              <a:buFontTx/>
              <a:buNone/>
            </a:pPr>
            <a:endParaRPr lang="en-US" altLang="en-US" sz="1800" dirty="0">
              <a:latin typeface="+mj-lt"/>
            </a:endParaRPr>
          </a:p>
          <a:p>
            <a:pPr eaLnBrk="1" hangingPunct="1"/>
            <a:r>
              <a:rPr lang="en-US" altLang="en-US" dirty="0" err="1">
                <a:latin typeface="+mj-lt"/>
              </a:rPr>
              <a:t>Meediateenuste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seadus</a:t>
            </a:r>
            <a:endParaRPr lang="en-US" altLang="en-US" dirty="0">
              <a:latin typeface="+mj-lt"/>
            </a:endParaRPr>
          </a:p>
          <a:p>
            <a:pPr lvl="1"/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Nägemis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- ja 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kuulmispuudega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inimeste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juurdepääs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audiovisuaalmeedia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	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teenusele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(</a:t>
            </a:r>
            <a:r>
              <a:rPr lang="en-US" altLang="en-US" sz="1800" dirty="0">
                <a:latin typeface="+mj-lt"/>
                <a:cs typeface="Times New Roman" panose="02020603050405020304" pitchFamily="18" charset="0"/>
              </a:rPr>
              <a:t>§ 23)</a:t>
            </a:r>
          </a:p>
          <a:p>
            <a:pPr lvl="1"/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Nägemis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- ja 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kuulmispuudega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inimeste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juurdepääs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audiovisuaalmeedia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	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teenustele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(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Rakendussätted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, § 60)  </a:t>
            </a:r>
          </a:p>
          <a:p>
            <a:pPr marL="0" indent="0" eaLnBrk="1" hangingPunct="1">
              <a:buNone/>
            </a:pPr>
            <a:endParaRPr lang="fi-FI" altLang="en-US" sz="1800" b="1" dirty="0">
              <a:latin typeface="+mj-lt"/>
              <a:cs typeface="Times New Roman" panose="02020603050405020304" pitchFamily="18" charset="0"/>
            </a:endParaRPr>
          </a:p>
          <a:p>
            <a:r>
              <a:rPr lang="en-US" altLang="en-US" dirty="0">
                <a:latin typeface="+mj-lt"/>
              </a:rPr>
              <a:t>Eesti </a:t>
            </a:r>
            <a:r>
              <a:rPr lang="en-US" altLang="en-US" dirty="0" err="1">
                <a:latin typeface="+mj-lt"/>
              </a:rPr>
              <a:t>Rahvusringhäälingu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seadus</a:t>
            </a:r>
            <a:r>
              <a:rPr lang="en-US" altLang="en-US" dirty="0">
                <a:latin typeface="+mj-lt"/>
              </a:rPr>
              <a:t> </a:t>
            </a:r>
          </a:p>
          <a:p>
            <a:pPr lvl="1"/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Rahvusringhäälingu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ülesanded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latin typeface="+mj-lt"/>
              </a:rPr>
              <a:t>(Ü</a:t>
            </a:r>
            <a:r>
              <a:rPr lang="fi-FI" altLang="en-US" sz="1800" dirty="0" err="1">
                <a:latin typeface="+mj-lt"/>
                <a:cs typeface="Times New Roman" panose="02020603050405020304" pitchFamily="18" charset="0"/>
              </a:rPr>
              <a:t>ldsätted</a:t>
            </a:r>
            <a:r>
              <a:rPr lang="fi-FI" altLang="en-US" sz="1800" dirty="0">
                <a:latin typeface="+mj-lt"/>
                <a:cs typeface="Times New Roman" panose="02020603050405020304" pitchFamily="18" charset="0"/>
              </a:rPr>
              <a:t> § 5, p1) </a:t>
            </a:r>
            <a:endParaRPr lang="en-US" altLang="en-US" sz="1800" dirty="0">
              <a:latin typeface="+mj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D56721-181C-E84A-5F13-41E48ADCA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2022	ETV, ETV2 – </a:t>
            </a:r>
            <a:r>
              <a:rPr lang="en-US" dirty="0" err="1"/>
              <a:t>automaatsubtiitrid</a:t>
            </a:r>
            <a:r>
              <a:rPr lang="en-US" dirty="0"/>
              <a:t> (</a:t>
            </a:r>
            <a:r>
              <a:rPr lang="en-US" altLang="en-US" dirty="0" err="1"/>
              <a:t>tugineb</a:t>
            </a:r>
            <a:r>
              <a:rPr lang="en-US" altLang="en-US" dirty="0"/>
              <a:t> </a:t>
            </a:r>
            <a:r>
              <a:rPr lang="en-US" altLang="en-US" dirty="0" err="1"/>
              <a:t>TalTechis</a:t>
            </a:r>
            <a:r>
              <a:rPr lang="en-US" altLang="en-US" dirty="0"/>
              <a:t>					</a:t>
            </a:r>
            <a:r>
              <a:rPr lang="en-US" altLang="en-US" dirty="0" err="1"/>
              <a:t>loodud</a:t>
            </a:r>
            <a:r>
              <a:rPr lang="en-US" altLang="en-US" dirty="0"/>
              <a:t> </a:t>
            </a:r>
            <a:r>
              <a:rPr lang="en-US" altLang="en-US" dirty="0" err="1"/>
              <a:t>lahendusel</a:t>
            </a:r>
            <a:r>
              <a:rPr lang="en-US" altLang="en-US" dirty="0"/>
              <a:t> </a:t>
            </a:r>
            <a:r>
              <a:rPr lang="en-US" altLang="en-US" dirty="0" err="1"/>
              <a:t>Kiirkirjutaja</a:t>
            </a:r>
            <a:r>
              <a:rPr lang="en-US" altLang="en-US" dirty="0"/>
              <a:t>)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2020	</a:t>
            </a:r>
            <a:r>
              <a:rPr lang="en-US" dirty="0" err="1"/>
              <a:t>Voogedastusplatvorm</a:t>
            </a:r>
            <a:r>
              <a:rPr lang="en-US" dirty="0"/>
              <a:t> Jupiter</a:t>
            </a:r>
          </a:p>
          <a:p>
            <a:pPr marL="0" indent="0">
              <a:buNone/>
            </a:pPr>
            <a:r>
              <a:rPr lang="en-US" dirty="0"/>
              <a:t>2015	ETV, ETV2, ETV+ – </a:t>
            </a:r>
            <a:r>
              <a:rPr lang="en-US" dirty="0" err="1"/>
              <a:t>digitaalsed</a:t>
            </a:r>
            <a:r>
              <a:rPr lang="en-US" dirty="0"/>
              <a:t> </a:t>
            </a:r>
            <a:r>
              <a:rPr lang="en-US" dirty="0" err="1"/>
              <a:t>subtiitrid</a:t>
            </a:r>
            <a:r>
              <a:rPr lang="en-US" dirty="0"/>
              <a:t>, </a:t>
            </a:r>
            <a:r>
              <a:rPr lang="en-US" dirty="0" err="1"/>
              <a:t>kolmas</a:t>
            </a:r>
            <a:r>
              <a:rPr lang="en-US" dirty="0"/>
              <a:t> 					</a:t>
            </a:r>
            <a:r>
              <a:rPr lang="en-US" dirty="0" err="1"/>
              <a:t>helikanal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2013 	ETV, ETV2 – </a:t>
            </a:r>
            <a:r>
              <a:rPr lang="en-US" dirty="0" err="1"/>
              <a:t>h</a:t>
            </a:r>
            <a:r>
              <a:rPr lang="en-US" altLang="en-US" dirty="0" err="1"/>
              <a:t>elilised</a:t>
            </a:r>
            <a:r>
              <a:rPr lang="en-US" altLang="en-US" dirty="0"/>
              <a:t> </a:t>
            </a:r>
            <a:r>
              <a:rPr lang="en-US" altLang="en-US" dirty="0" err="1"/>
              <a:t>subtiitrid</a:t>
            </a:r>
            <a:r>
              <a:rPr lang="en-US" altLang="en-US" dirty="0"/>
              <a:t> (Eesti </a:t>
            </a:r>
            <a:r>
              <a:rPr lang="en-US" altLang="en-US" dirty="0" err="1"/>
              <a:t>Keele</a:t>
            </a:r>
            <a:r>
              <a:rPr lang="en-US" altLang="en-US" dirty="0"/>
              <a:t> </a:t>
            </a:r>
            <a:r>
              <a:rPr lang="en-US" altLang="en-US" dirty="0" err="1"/>
              <a:t>Instituudis</a:t>
            </a:r>
            <a:r>
              <a:rPr lang="en-US" altLang="en-US" dirty="0"/>
              <a:t> 				</a:t>
            </a:r>
            <a:r>
              <a:rPr lang="en-US" altLang="en-US" dirty="0" err="1"/>
              <a:t>välja</a:t>
            </a:r>
            <a:r>
              <a:rPr lang="en-US" altLang="en-US" dirty="0"/>
              <a:t> </a:t>
            </a:r>
            <a:r>
              <a:rPr lang="en-US" altLang="en-US" dirty="0" err="1"/>
              <a:t>töötatud</a:t>
            </a:r>
            <a:r>
              <a:rPr lang="en-US" altLang="en-US" dirty="0"/>
              <a:t> </a:t>
            </a:r>
            <a:r>
              <a:rPr lang="en-US" altLang="en-US" dirty="0" err="1"/>
              <a:t>kõnesüntesaator</a:t>
            </a:r>
            <a:r>
              <a:rPr lang="en-US" altLang="en-US" dirty="0"/>
              <a:t>) </a:t>
            </a:r>
          </a:p>
          <a:p>
            <a:pPr marL="0" indent="0">
              <a:buNone/>
            </a:pPr>
            <a:r>
              <a:rPr lang="en-US" altLang="en-US" dirty="0"/>
              <a:t>2008 	</a:t>
            </a:r>
            <a:r>
              <a:rPr lang="en-US" dirty="0"/>
              <a:t>ETV2 – </a:t>
            </a:r>
            <a:r>
              <a:rPr lang="en-US" dirty="0" err="1"/>
              <a:t>kõrvetatud</a:t>
            </a:r>
            <a:r>
              <a:rPr lang="en-US" dirty="0"/>
              <a:t> </a:t>
            </a:r>
            <a:r>
              <a:rPr lang="en-US" dirty="0" err="1"/>
              <a:t>subtiitrid</a:t>
            </a:r>
            <a:r>
              <a:rPr lang="en-US" dirty="0"/>
              <a:t> ja </a:t>
            </a:r>
            <a:r>
              <a:rPr lang="en-US" dirty="0" err="1"/>
              <a:t>pealelugemine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  <a:r>
              <a:rPr lang="en-US" dirty="0" err="1"/>
              <a:t>vaegkuuljate</a:t>
            </a:r>
            <a:r>
              <a:rPr lang="en-US" dirty="0"/>
              <a:t> ja </a:t>
            </a:r>
            <a:r>
              <a:rPr lang="en-US" dirty="0" err="1"/>
              <a:t>venekeelsed</a:t>
            </a:r>
            <a:r>
              <a:rPr lang="en-US" dirty="0"/>
              <a:t> </a:t>
            </a:r>
            <a:r>
              <a:rPr lang="en-US" dirty="0" err="1"/>
              <a:t>subtiitrid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		ETV – 	</a:t>
            </a:r>
            <a:r>
              <a:rPr lang="en-US" dirty="0" err="1"/>
              <a:t>kõrvetatud</a:t>
            </a:r>
            <a:r>
              <a:rPr lang="en-US" dirty="0"/>
              <a:t> </a:t>
            </a:r>
            <a:r>
              <a:rPr lang="en-US" dirty="0" err="1"/>
              <a:t>subtiitrid</a:t>
            </a:r>
            <a:r>
              <a:rPr lang="en-US" dirty="0"/>
              <a:t>, </a:t>
            </a:r>
            <a:r>
              <a:rPr lang="en-US" dirty="0" err="1"/>
              <a:t>pealelugemine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1877BA-D965-A374-451A-582CD674A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Tehnoloogilised</a:t>
            </a:r>
            <a:r>
              <a:rPr lang="en-US" dirty="0"/>
              <a:t> </a:t>
            </a:r>
            <a:r>
              <a:rPr lang="en-US" dirty="0" err="1"/>
              <a:t>muutused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05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962FC34F-CADC-3F76-0E7F-5C466D52B2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err="1"/>
              <a:t>Täna</a:t>
            </a:r>
            <a:r>
              <a:rPr lang="en-US" altLang="en-US" dirty="0"/>
              <a:t> </a:t>
            </a:r>
            <a:r>
              <a:rPr lang="en-US" altLang="en-US" dirty="0" err="1"/>
              <a:t>pakutavad</a:t>
            </a:r>
            <a:r>
              <a:rPr lang="en-US" altLang="en-US" dirty="0"/>
              <a:t> </a:t>
            </a:r>
            <a:r>
              <a:rPr lang="en-US" altLang="en-US" dirty="0" err="1"/>
              <a:t>teenused</a:t>
            </a:r>
            <a:endParaRPr lang="en-US" altLang="en-US" dirty="0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C2F75535-251A-76A9-4B8D-F24E76AA3C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93630"/>
            <a:ext cx="7772400" cy="4114800"/>
          </a:xfrm>
        </p:spPr>
        <p:txBody>
          <a:bodyPr/>
          <a:lstStyle/>
          <a:p>
            <a:r>
              <a:rPr lang="en-US" altLang="en-US" dirty="0" err="1"/>
              <a:t>Subtiitertõlge</a:t>
            </a:r>
            <a:r>
              <a:rPr lang="en-US" altLang="en-US" dirty="0"/>
              <a:t> </a:t>
            </a:r>
            <a:r>
              <a:rPr lang="en-US" altLang="en-US" dirty="0" err="1"/>
              <a:t>salvestatud</a:t>
            </a:r>
            <a:r>
              <a:rPr lang="en-US" altLang="en-US" dirty="0"/>
              <a:t> </a:t>
            </a:r>
            <a:r>
              <a:rPr lang="en-US" altLang="en-US" dirty="0" err="1"/>
              <a:t>saadetele</a:t>
            </a:r>
            <a:endParaRPr lang="en-US" altLang="en-US" dirty="0"/>
          </a:p>
          <a:p>
            <a:r>
              <a:rPr lang="en-US" altLang="en-US" dirty="0" err="1"/>
              <a:t>Pealeloetud</a:t>
            </a:r>
            <a:r>
              <a:rPr lang="en-US" altLang="en-US" dirty="0"/>
              <a:t> </a:t>
            </a:r>
            <a:r>
              <a:rPr lang="en-US" altLang="en-US" dirty="0" err="1"/>
              <a:t>tõlge</a:t>
            </a:r>
            <a:r>
              <a:rPr lang="en-US" altLang="en-US" dirty="0"/>
              <a:t> (</a:t>
            </a:r>
            <a:r>
              <a:rPr lang="en-US" altLang="en-US" dirty="0" err="1"/>
              <a:t>dublaaž</a:t>
            </a:r>
            <a:r>
              <a:rPr lang="en-US" altLang="en-US" dirty="0"/>
              <a:t>)</a:t>
            </a:r>
          </a:p>
          <a:p>
            <a:r>
              <a:rPr lang="en-US" altLang="en-US" dirty="0" err="1"/>
              <a:t>Subtiitertõlge</a:t>
            </a:r>
            <a:r>
              <a:rPr lang="en-US" altLang="en-US" dirty="0"/>
              <a:t> </a:t>
            </a:r>
            <a:r>
              <a:rPr lang="en-US" altLang="en-US" dirty="0" err="1"/>
              <a:t>koos</a:t>
            </a:r>
            <a:r>
              <a:rPr lang="en-US" altLang="en-US" dirty="0"/>
              <a:t> </a:t>
            </a:r>
            <a:r>
              <a:rPr lang="en-US" altLang="en-US" dirty="0" err="1"/>
              <a:t>pealeloetud</a:t>
            </a:r>
            <a:r>
              <a:rPr lang="en-US" altLang="en-US" dirty="0"/>
              <a:t> </a:t>
            </a:r>
            <a:r>
              <a:rPr lang="en-US" altLang="en-US" dirty="0" err="1"/>
              <a:t>tõlkega</a:t>
            </a:r>
            <a:endParaRPr lang="en-US" altLang="en-US" dirty="0"/>
          </a:p>
          <a:p>
            <a:r>
              <a:rPr lang="en-US" altLang="en-US" dirty="0" err="1"/>
              <a:t>Sünkroontõlge</a:t>
            </a:r>
            <a:endParaRPr lang="en-US" altLang="en-US" dirty="0"/>
          </a:p>
          <a:p>
            <a:r>
              <a:rPr lang="en-US" altLang="en-US" dirty="0" err="1"/>
              <a:t>Subtiitertõlge</a:t>
            </a:r>
            <a:r>
              <a:rPr lang="en-US" altLang="en-US" dirty="0"/>
              <a:t> </a:t>
            </a:r>
            <a:r>
              <a:rPr lang="en-US" altLang="en-US" dirty="0" err="1"/>
              <a:t>otsesaadetele</a:t>
            </a:r>
            <a:endParaRPr lang="en-US" altLang="en-US" dirty="0"/>
          </a:p>
          <a:p>
            <a:r>
              <a:rPr lang="en-US" altLang="en-US" dirty="0" err="1"/>
              <a:t>Subtiitrid</a:t>
            </a:r>
            <a:r>
              <a:rPr lang="en-US" altLang="en-US" dirty="0"/>
              <a:t> </a:t>
            </a:r>
            <a:r>
              <a:rPr lang="en-US" altLang="en-US" dirty="0" err="1"/>
              <a:t>vaegkuuljatele</a:t>
            </a:r>
            <a:r>
              <a:rPr lang="en-US" altLang="en-US" dirty="0"/>
              <a:t> (S)</a:t>
            </a:r>
          </a:p>
          <a:p>
            <a:r>
              <a:rPr lang="en-US" altLang="en-US" dirty="0" err="1"/>
              <a:t>Automaatsubtiitrid</a:t>
            </a:r>
            <a:r>
              <a:rPr lang="en-US" altLang="en-US" dirty="0"/>
              <a:t> (S</a:t>
            </a:r>
            <a:r>
              <a:rPr lang="en-US" altLang="en-US" baseline="30000" dirty="0"/>
              <a:t>a</a:t>
            </a:r>
            <a:r>
              <a:rPr lang="en-US" altLang="en-US" dirty="0"/>
              <a:t>)</a:t>
            </a:r>
          </a:p>
          <a:p>
            <a:r>
              <a:rPr lang="en-US" altLang="en-US" dirty="0" err="1"/>
              <a:t>Helilised</a:t>
            </a:r>
            <a:r>
              <a:rPr lang="en-US" altLang="en-US" dirty="0"/>
              <a:t> </a:t>
            </a:r>
            <a:r>
              <a:rPr lang="en-US" altLang="en-US" dirty="0" err="1"/>
              <a:t>subtiitrid</a:t>
            </a:r>
            <a:endParaRPr lang="en-US" altLang="en-US" dirty="0"/>
          </a:p>
          <a:p>
            <a:r>
              <a:rPr lang="en-US" altLang="en-US" dirty="0" err="1"/>
              <a:t>Viipekeelne</a:t>
            </a:r>
            <a:r>
              <a:rPr lang="en-US" altLang="en-US" dirty="0"/>
              <a:t> </a:t>
            </a:r>
            <a:r>
              <a:rPr lang="en-US" altLang="en-US" dirty="0" err="1"/>
              <a:t>tõlge</a:t>
            </a:r>
            <a:endParaRPr lang="en-US" altLang="en-US" dirty="0"/>
          </a:p>
          <a:p>
            <a:r>
              <a:rPr lang="en-US" altLang="en-US" dirty="0" err="1"/>
              <a:t>Kirjeldustõlge</a:t>
            </a: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8077B09D-6DB0-E183-E3E8-DF8238950F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Eriprojektid</a:t>
            </a:r>
            <a:endParaRPr lang="en-US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632CF1FE-0B69-300F-E0AE-DCC7B7BEDA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/>
              <a:t>Olulisemad</a:t>
            </a:r>
            <a:r>
              <a:rPr lang="en-US" altLang="en-US" dirty="0"/>
              <a:t> </a:t>
            </a:r>
            <a:r>
              <a:rPr lang="en-US" altLang="en-US" dirty="0" err="1"/>
              <a:t>kõned</a:t>
            </a:r>
            <a:r>
              <a:rPr lang="en-US" altLang="en-US" dirty="0"/>
              <a:t>, </a:t>
            </a:r>
            <a:r>
              <a:rPr lang="en-US" altLang="en-US" dirty="0" err="1"/>
              <a:t>intervjuud</a:t>
            </a:r>
            <a:r>
              <a:rPr lang="en-US" altLang="en-US" dirty="0"/>
              <a:t> ja </a:t>
            </a:r>
            <a:r>
              <a:rPr lang="en-US" altLang="en-US" dirty="0" err="1"/>
              <a:t>ülekanded</a:t>
            </a:r>
            <a:endParaRPr lang="en-US" altLang="en-US" dirty="0"/>
          </a:p>
          <a:p>
            <a:r>
              <a:rPr lang="en-US" altLang="en-US" dirty="0" err="1"/>
              <a:t>Informatiivsed</a:t>
            </a:r>
            <a:r>
              <a:rPr lang="en-US" altLang="en-US" dirty="0"/>
              <a:t> </a:t>
            </a:r>
            <a:r>
              <a:rPr lang="en-US" altLang="en-US" dirty="0" err="1"/>
              <a:t>sündmused</a:t>
            </a:r>
            <a:r>
              <a:rPr lang="en-US" altLang="en-US" dirty="0"/>
              <a:t> (</a:t>
            </a:r>
            <a:r>
              <a:rPr lang="en-US" altLang="en-US" dirty="0" err="1"/>
              <a:t>nt</a:t>
            </a:r>
            <a:r>
              <a:rPr lang="en-US" altLang="en-US" dirty="0"/>
              <a:t> </a:t>
            </a:r>
            <a:r>
              <a:rPr lang="en-US" altLang="en-US" dirty="0" err="1"/>
              <a:t>valimisstuudiod</a:t>
            </a:r>
            <a:r>
              <a:rPr lang="en-US" altLang="en-US" dirty="0"/>
              <a:t> ja </a:t>
            </a:r>
            <a:r>
              <a:rPr lang="en-US" altLang="en-US" dirty="0" err="1"/>
              <a:t>valimiste</a:t>
            </a:r>
            <a:r>
              <a:rPr lang="en-US" altLang="en-US" dirty="0"/>
              <a:t> </a:t>
            </a:r>
            <a:r>
              <a:rPr lang="en-US" altLang="en-US" dirty="0" err="1"/>
              <a:t>öö</a:t>
            </a:r>
            <a:r>
              <a:rPr lang="en-US" altLang="en-US" dirty="0"/>
              <a:t>)</a:t>
            </a:r>
          </a:p>
          <a:p>
            <a:r>
              <a:rPr lang="en-US" altLang="en-US" dirty="0" err="1"/>
              <a:t>Kultuurisündmused</a:t>
            </a:r>
            <a:r>
              <a:rPr lang="en-US" altLang="en-US" dirty="0"/>
              <a:t> (</a:t>
            </a:r>
            <a:r>
              <a:rPr lang="en-US" altLang="en-US" dirty="0" err="1"/>
              <a:t>nt</a:t>
            </a:r>
            <a:r>
              <a:rPr lang="en-US" altLang="en-US" dirty="0"/>
              <a:t> </a:t>
            </a:r>
            <a:r>
              <a:rPr lang="en-US" altLang="en-US" dirty="0" err="1"/>
              <a:t>laulu</a:t>
            </a:r>
            <a:r>
              <a:rPr lang="en-US" altLang="en-US" dirty="0"/>
              <a:t>- ja </a:t>
            </a:r>
            <a:r>
              <a:rPr lang="en-US" altLang="en-US" dirty="0" err="1"/>
              <a:t>tantsupidu</a:t>
            </a:r>
            <a:r>
              <a:rPr lang="en-US" altLang="en-US" dirty="0"/>
              <a:t>)</a:t>
            </a:r>
          </a:p>
          <a:p>
            <a:r>
              <a:rPr lang="en-US" altLang="en-US" dirty="0" err="1"/>
              <a:t>Meelelahutussündmused</a:t>
            </a:r>
            <a:r>
              <a:rPr lang="en-US" altLang="en-US" dirty="0"/>
              <a:t> (</a:t>
            </a:r>
            <a:r>
              <a:rPr lang="en-US" altLang="en-US" dirty="0" err="1"/>
              <a:t>nt</a:t>
            </a:r>
            <a:r>
              <a:rPr lang="en-US" altLang="en-US" dirty="0"/>
              <a:t> Eesti </a:t>
            </a:r>
            <a:r>
              <a:rPr lang="en-US" altLang="en-US" dirty="0" err="1"/>
              <a:t>laul</a:t>
            </a:r>
            <a:r>
              <a:rPr lang="en-US" altLang="en-US" dirty="0"/>
              <a:t> ja </a:t>
            </a:r>
            <a:r>
              <a:rPr lang="en-US" altLang="en-US" dirty="0" err="1"/>
              <a:t>Eurovisiooni</a:t>
            </a:r>
            <a:r>
              <a:rPr lang="en-US" altLang="en-US" dirty="0"/>
              <a:t> </a:t>
            </a:r>
            <a:r>
              <a:rPr lang="en-US" altLang="en-US" dirty="0" err="1"/>
              <a:t>lauluvõistlus</a:t>
            </a:r>
            <a:r>
              <a:rPr lang="en-US" altLang="en-US" dirty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sz="2800" noProof="0" dirty="0"/>
              <a:t>Teeme südame soojaks ja mõtte ärksaks!</a:t>
            </a:r>
          </a:p>
        </p:txBody>
      </p:sp>
    </p:spTree>
    <p:extLst>
      <p:ext uri="{BB962C8B-B14F-4D97-AF65-F5344CB8AC3E}">
        <p14:creationId xmlns:p14="http://schemas.microsoft.com/office/powerpoint/2010/main" val="551463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0">
      <a:dk1>
        <a:sysClr val="windowText" lastClr="000000"/>
      </a:dk1>
      <a:lt1>
        <a:srgbClr val="000000"/>
      </a:lt1>
      <a:dk2>
        <a:srgbClr val="5E6167"/>
      </a:dk2>
      <a:lt2>
        <a:srgbClr val="0054A6"/>
      </a:lt2>
      <a:accent1>
        <a:srgbClr val="C6C8CA"/>
      </a:accent1>
      <a:accent2>
        <a:srgbClr val="0054A6"/>
      </a:accent2>
      <a:accent3>
        <a:srgbClr val="474746"/>
      </a:accent3>
      <a:accent4>
        <a:srgbClr val="828381"/>
      </a:accent4>
      <a:accent5>
        <a:srgbClr val="B2B3B2"/>
      </a:accent5>
      <a:accent6>
        <a:srgbClr val="CECFCD"/>
      </a:accent6>
      <a:hlink>
        <a:srgbClr val="5E6167"/>
      </a:hlink>
      <a:folHlink>
        <a:srgbClr val="5E6167"/>
      </a:folHlink>
    </a:clrScheme>
    <a:fontScheme name="ERR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13644</TotalTime>
  <Words>243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Myriad Pro</vt:lpstr>
      <vt:lpstr>Office Theme</vt:lpstr>
      <vt:lpstr> Tõlke- ja ligipääsetavusteenused Eesti Rahvusringhäälingus </vt:lpstr>
      <vt:lpstr>PowerPoint Presentation</vt:lpstr>
      <vt:lpstr>Regulatsioonid</vt:lpstr>
      <vt:lpstr>Tehnoloogilised muutused</vt:lpstr>
      <vt:lpstr>Täna pakutavad teenused</vt:lpstr>
      <vt:lpstr>Eriprojektid</vt:lpstr>
      <vt:lpstr>Teeme südame soojaks ja mõtte ärksaks!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Eesti Rahvusringhääling</dc:title>
  <dc:creator>Janno Saft</dc:creator>
  <cp:lastModifiedBy>Külli Suurevälja</cp:lastModifiedBy>
  <cp:revision>261</cp:revision>
  <dcterms:created xsi:type="dcterms:W3CDTF">2012-10-19T00:33:22Z</dcterms:created>
  <dcterms:modified xsi:type="dcterms:W3CDTF">2023-04-11T11:17:29Z</dcterms:modified>
</cp:coreProperties>
</file>