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61" r:id="rId2"/>
    <p:sldId id="259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1B1464"/>
    <a:srgbClr val="0054A4"/>
    <a:srgbClr val="800000"/>
    <a:srgbClr val="8C1E05"/>
    <a:srgbClr val="FD827F"/>
    <a:srgbClr val="95C11F"/>
    <a:srgbClr val="E6E6E6"/>
    <a:srgbClr val="6E050F"/>
    <a:srgbClr val="7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howGuides="1">
      <p:cViewPr varScale="1">
        <p:scale>
          <a:sx n="67" d="100"/>
          <a:sy n="67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B48CE3-AC3E-443C-8D02-24DDAB698FCA}" type="datetimeFigureOut">
              <a:rPr lang="pl-PL"/>
              <a:pPr>
                <a:defRPr/>
              </a:pPr>
              <a:t>30.08.2022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7E894F-AE3D-47D0-A576-BB47F8F858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459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TYTULOW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" y="0"/>
            <a:ext cx="12191860" cy="6886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836133" y="3114000"/>
            <a:ext cx="9360175" cy="1332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29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Title here, click to insert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836133" y="4500000"/>
            <a:ext cx="9360175" cy="28803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70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insert text</a:t>
            </a:r>
            <a:endParaRPr lang="pl-PL" dirty="0"/>
          </a:p>
        </p:txBody>
      </p:sp>
      <p:sp>
        <p:nvSpPr>
          <p:cNvPr id="21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836133" y="4842000"/>
            <a:ext cx="9360175" cy="2611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dirty="0"/>
              <a:t>Click to insert text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587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EKSTOW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11" y="-40663"/>
            <a:ext cx="12263738" cy="6926047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2000" y="1440000"/>
            <a:ext cx="11424640" cy="4320000"/>
          </a:xfrm>
          <a:prstGeom prst="rect">
            <a:avLst/>
          </a:prstGeom>
        </p:spPr>
        <p:txBody>
          <a:bodyPr anchor="ctr"/>
          <a:lstStyle>
            <a:lvl1pPr marL="216000" indent="-21600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100000"/>
              <a:buFont typeface="Wingdings" pitchFamily="2" charset="2"/>
              <a:buChar char="§"/>
              <a:defRPr sz="2000">
                <a:latin typeface="+mn-lt"/>
                <a:cs typeface="Arial" pitchFamily="34" charset="0"/>
              </a:defRPr>
            </a:lvl1pPr>
            <a:lvl2pPr marL="468000" indent="-216000" algn="ctr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Font typeface="Trebuchet MS" pitchFamily="34" charset="0"/>
              <a:buChar char="▫"/>
              <a:defRPr sz="2000">
                <a:latin typeface="+mn-lt"/>
                <a:cs typeface="Arial" pitchFamily="34" charset="0"/>
              </a:defRPr>
            </a:lvl2pPr>
            <a:lvl3pPr marL="648000" indent="-180000" algn="ctr">
              <a:spcBef>
                <a:spcPts val="0"/>
              </a:spcBef>
              <a:buClr>
                <a:srgbClr val="003399"/>
              </a:buClr>
              <a:buFont typeface="Trebuchet MS" pitchFamily="34" charset="0"/>
              <a:buChar char="–"/>
              <a:defRPr sz="2000">
                <a:latin typeface="+mn-lt"/>
                <a:cs typeface="Arial" pitchFamily="34" charset="0"/>
              </a:defRPr>
            </a:lvl3pPr>
            <a:lvl4pPr marL="864000" indent="-180000" algn="ctr">
              <a:spcBef>
                <a:spcPts val="0"/>
              </a:spcBef>
              <a:buClr>
                <a:srgbClr val="003399"/>
              </a:buClr>
              <a:buFont typeface="Trebuchet MS" pitchFamily="34" charset="0"/>
              <a:buChar char="–"/>
              <a:defRPr sz="2000">
                <a:latin typeface="+mn-lt"/>
                <a:cs typeface="Arial" pitchFamily="34" charset="0"/>
              </a:defRPr>
            </a:lvl4pPr>
            <a:lvl5pPr marL="1080000" indent="-180000" algn="ctr">
              <a:spcBef>
                <a:spcPts val="0"/>
              </a:spcBef>
              <a:buClr>
                <a:srgbClr val="003399"/>
              </a:buClr>
              <a:buFont typeface="Trebuchet MS" pitchFamily="34" charset="0"/>
              <a:buChar char="–"/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11424640" cy="9360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2800" b="1">
                <a:solidFill>
                  <a:srgbClr val="003399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pl-PL" dirty="0"/>
          </a:p>
        </p:txBody>
      </p:sp>
      <p:sp>
        <p:nvSpPr>
          <p:cNvPr id="10" name="Symbol zastępczy numeru slajdu 1"/>
          <p:cNvSpPr txBox="1">
            <a:spLocks/>
          </p:cNvSpPr>
          <p:nvPr userDrawn="1"/>
        </p:nvSpPr>
        <p:spPr>
          <a:xfrm>
            <a:off x="10992544" y="6588126"/>
            <a:ext cx="1007699" cy="15324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CE03583-7740-4B4D-BCD0-7E92A0E709C3}" type="slidenum">
              <a:rPr lang="pl-PL" sz="1200" b="1" smtClean="0">
                <a:solidFill>
                  <a:schemeClr val="bg1"/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pl-PL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9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368800" y="6640514"/>
            <a:ext cx="28448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F7A4B6D8-E354-4B29-9E9B-CD111AAAC077}" type="datetime1">
              <a:rPr lang="pl-PL" sz="1000">
                <a:solidFill>
                  <a:schemeClr val="bg1"/>
                </a:solidFill>
              </a:rPr>
              <a:pPr/>
              <a:t>30.08.2022</a:t>
            </a:fld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1" y="404813"/>
            <a:ext cx="11275484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 wzorca tytułu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1412875"/>
            <a:ext cx="11275484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368800" y="6453189"/>
            <a:ext cx="48006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pl-PL" sz="1000">
                <a:solidFill>
                  <a:schemeClr val="bg1"/>
                </a:solidFill>
              </a:rPr>
              <a:t>write foot text here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4368800" y="6640514"/>
            <a:ext cx="28448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fld id="{F7A4B6D8-E354-4B29-9E9B-CD111AAAC077}" type="datetime1">
              <a:rPr lang="pl-PL" sz="1000">
                <a:solidFill>
                  <a:schemeClr val="bg1"/>
                </a:solidFill>
              </a:rPr>
              <a:pPr/>
              <a:t>30.08.2022</a:t>
            </a:fld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4368800" y="6453189"/>
            <a:ext cx="48006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pl-PL" sz="1000">
                <a:solidFill>
                  <a:schemeClr val="bg1"/>
                </a:solidFill>
              </a:rPr>
              <a:t>write foot text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3" r:id="rId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baseline="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4A4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4A4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4A4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4A4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4A4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4A4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4A4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54A4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Trebuchet MS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Trebuchet MS" pitchFamily="34" charset="0"/>
        <a:buChar char="◊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Trebuchet MS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Trebuchet MS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Trebuchet MS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Cultural mediator/Interpreter 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Frontex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24" name="Symbol zastępczy tekstu 3"/>
          <p:cNvSpPr>
            <a:spLocks/>
          </p:cNvSpPr>
          <p:nvPr/>
        </p:nvSpPr>
        <p:spPr bwMode="auto">
          <a:xfrm>
            <a:off x="3286512" y="6381328"/>
            <a:ext cx="612068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20000"/>
              </a:spcBef>
              <a:buFont typeface="Trebuchet MS" pitchFamily="34" charset="0"/>
              <a:buNone/>
            </a:pPr>
            <a:r>
              <a:rPr lang="pl-PL" sz="1400" dirty="0">
                <a:solidFill>
                  <a:schemeClr val="bg1"/>
                </a:solidFill>
                <a:cs typeface="Arial" charset="0"/>
              </a:rPr>
              <a:t>Author: </a:t>
            </a:r>
            <a:r>
              <a:rPr lang="en-GB" sz="1400">
                <a:solidFill>
                  <a:schemeClr val="bg1"/>
                </a:solidFill>
                <a:cs typeface="Arial" charset="0"/>
              </a:rPr>
              <a:t>Samar Reda </a:t>
            </a:r>
            <a:endParaRPr lang="pl-PL" sz="14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Numbers of interpreters deployed </a:t>
            </a:r>
          </a:p>
          <a:p>
            <a:r>
              <a:rPr lang="en-GB" dirty="0"/>
              <a:t>Languages represented </a:t>
            </a: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6D0322-7124-4558-8231-68D189A63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Interpreters </a:t>
            </a:r>
          </a:p>
          <a:p>
            <a:r>
              <a:rPr lang="en-GB" dirty="0"/>
              <a:t>Cultural mediators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9023B0-F497-4E48-8900-78891F754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Roles </a:t>
            </a:r>
          </a:p>
        </p:txBody>
      </p:sp>
    </p:spTree>
    <p:extLst>
      <p:ext uri="{BB962C8B-B14F-4D97-AF65-F5344CB8AC3E}">
        <p14:creationId xmlns:p14="http://schemas.microsoft.com/office/powerpoint/2010/main" val="374571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F8DBAC-EF83-4B44-94B3-F3B61DCDF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role and responsibilities of the interpreter </a:t>
            </a:r>
          </a:p>
          <a:p>
            <a:r>
              <a:rPr lang="en-GB" dirty="0"/>
              <a:t>Cultural mediator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9D045C-546F-4DFF-8D01-4E3B62B6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Screening </a:t>
            </a:r>
          </a:p>
        </p:txBody>
      </p:sp>
    </p:spTree>
    <p:extLst>
      <p:ext uri="{BB962C8B-B14F-4D97-AF65-F5344CB8AC3E}">
        <p14:creationId xmlns:p14="http://schemas.microsoft.com/office/powerpoint/2010/main" val="415081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CE35AA-5B38-4243-A6EE-CE1B0E0F7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Role of the interpreter </a:t>
            </a:r>
          </a:p>
          <a:p>
            <a:r>
              <a:rPr lang="en-GB" dirty="0"/>
              <a:t>Cultural mediator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4E4378-2F53-4704-9FBD-D9EE602D6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Debriefing </a:t>
            </a:r>
          </a:p>
        </p:txBody>
      </p:sp>
    </p:spTree>
    <p:extLst>
      <p:ext uri="{BB962C8B-B14F-4D97-AF65-F5344CB8AC3E}">
        <p14:creationId xmlns:p14="http://schemas.microsoft.com/office/powerpoint/2010/main" val="172039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4B3D47-EC59-4482-9EAA-1AA5807C9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Lack of Education </a:t>
            </a:r>
          </a:p>
          <a:p>
            <a:r>
              <a:rPr lang="en-GB" dirty="0"/>
              <a:t>Lack of a general standardization </a:t>
            </a:r>
          </a:p>
          <a:p>
            <a:r>
              <a:rPr lang="en-GB" dirty="0"/>
              <a:t>Protection/Mental health of our Interpreters/Cultural mediators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3B16A5-F13E-44DF-B49F-5F48BE4F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</a:t>
            </a:r>
          </a:p>
        </p:txBody>
      </p:sp>
    </p:spTree>
    <p:extLst>
      <p:ext uri="{BB962C8B-B14F-4D97-AF65-F5344CB8AC3E}">
        <p14:creationId xmlns:p14="http://schemas.microsoft.com/office/powerpoint/2010/main" val="390453062"/>
      </p:ext>
    </p:extLst>
  </p:cSld>
  <p:clrMapOvr>
    <a:masterClrMapping/>
  </p:clrMapOvr>
</p:sld>
</file>

<file path=ppt/theme/theme1.xml><?xml version="1.0" encoding="utf-8"?>
<a:theme xmlns:a="http://schemas.openxmlformats.org/drawingml/2006/main" name="Frontex_PPT_SecondaryColours">
  <a:themeElements>
    <a:clrScheme name="Frontex_PrimaryColours">
      <a:dk1>
        <a:srgbClr val="5A5A5A"/>
      </a:dk1>
      <a:lt1>
        <a:sysClr val="window" lastClr="FFFFFF"/>
      </a:lt1>
      <a:dk2>
        <a:srgbClr val="003F7B"/>
      </a:dk2>
      <a:lt2>
        <a:srgbClr val="FFFFFF"/>
      </a:lt2>
      <a:accent1>
        <a:srgbClr val="1A9FD9"/>
      </a:accent1>
      <a:accent2>
        <a:srgbClr val="7AB800"/>
      </a:accent2>
      <a:accent3>
        <a:srgbClr val="003399"/>
      </a:accent3>
      <a:accent4>
        <a:srgbClr val="7AC8E0"/>
      </a:accent4>
      <a:accent5>
        <a:srgbClr val="94CE60"/>
      </a:accent5>
      <a:accent6>
        <a:srgbClr val="647DC4"/>
      </a:accent6>
      <a:hlink>
        <a:srgbClr val="097EFF"/>
      </a:hlink>
      <a:folHlink>
        <a:srgbClr val="9B9B9B"/>
      </a:folHlink>
    </a:clrScheme>
    <a:fontScheme name="Frontex font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tex PPT template 3" id="{270FB3D0-15A8-4801-9B40-21730309ED4B}" vid="{F940F394-397C-4359-A18C-4E1E6D3AF51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FrontexPptTemplate_CoreBlue</Template>
  <TotalTime>16</TotalTime>
  <Words>58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Frontex_PPT_SecondaryColours</vt:lpstr>
      <vt:lpstr>Cultural mediator/Interpreter </vt:lpstr>
      <vt:lpstr>Statistics </vt:lpstr>
      <vt:lpstr>Different Roles </vt:lpstr>
      <vt:lpstr>Screening </vt:lpstr>
      <vt:lpstr>Debriefing </vt:lpstr>
      <vt:lpstr>Challenges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mediator/Interpreter </dc:title>
  <dc:subject>Frontex - European Border and Coast Guard Agency</dc:subject>
  <dc:creator>Samar Salah Reda</dc:creator>
  <cp:lastModifiedBy>Samar Salah Reda</cp:lastModifiedBy>
  <cp:revision>1</cp:revision>
  <dcterms:created xsi:type="dcterms:W3CDTF">2022-08-29T21:14:33Z</dcterms:created>
  <dcterms:modified xsi:type="dcterms:W3CDTF">2022-08-29T21:30:48Z</dcterms:modified>
</cp:coreProperties>
</file>